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72" r:id="rId2"/>
    <p:sldId id="298" r:id="rId3"/>
    <p:sldId id="257" r:id="rId4"/>
    <p:sldId id="276" r:id="rId5"/>
    <p:sldId id="330" r:id="rId6"/>
    <p:sldId id="306" r:id="rId7"/>
    <p:sldId id="320" r:id="rId8"/>
    <p:sldId id="321" r:id="rId9"/>
    <p:sldId id="322" r:id="rId10"/>
    <p:sldId id="323" r:id="rId11"/>
    <p:sldId id="324" r:id="rId12"/>
    <p:sldId id="308" r:id="rId13"/>
    <p:sldId id="355" r:id="rId14"/>
    <p:sldId id="354" r:id="rId15"/>
    <p:sldId id="338" r:id="rId16"/>
    <p:sldId id="334" r:id="rId17"/>
    <p:sldId id="336" r:id="rId18"/>
    <p:sldId id="331" r:id="rId19"/>
    <p:sldId id="328" r:id="rId20"/>
    <p:sldId id="332" r:id="rId21"/>
    <p:sldId id="333" r:id="rId22"/>
    <p:sldId id="339" r:id="rId23"/>
    <p:sldId id="340" r:id="rId24"/>
    <p:sldId id="317" r:id="rId25"/>
    <p:sldId id="341" r:id="rId26"/>
    <p:sldId id="351" r:id="rId27"/>
    <p:sldId id="348" r:id="rId28"/>
    <p:sldId id="347" r:id="rId29"/>
    <p:sldId id="344" r:id="rId30"/>
    <p:sldId id="352" r:id="rId31"/>
    <p:sldId id="353" r:id="rId32"/>
    <p:sldId id="345" r:id="rId33"/>
    <p:sldId id="356" r:id="rId34"/>
    <p:sldId id="263"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6" d="100"/>
          <a:sy n="116" d="100"/>
        </p:scale>
        <p:origin x="-7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51D1F-9704-438B-9C51-80153D769D8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CN" altLang="en-US"/>
        </a:p>
      </dgm:t>
    </dgm:pt>
    <dgm:pt modelId="{83B1D8D1-C7E1-47B9-98D1-9538459931EF}">
      <dgm:prSet phldrT="[文本]"/>
      <dgm:spPr/>
      <dgm:t>
        <a:bodyPr/>
        <a:lstStyle/>
        <a:p>
          <a:r>
            <a:rPr lang="zh-CN" altLang="en-US" smtClean="0"/>
            <a:t>份号</a:t>
          </a:r>
          <a:endParaRPr lang="zh-CN" altLang="en-US"/>
        </a:p>
      </dgm:t>
    </dgm:pt>
    <dgm:pt modelId="{87F91B38-4DCE-4676-BE45-CC091E319701}" type="parTrans" cxnId="{DF6F884C-7838-4083-8C97-B13B6D19354A}">
      <dgm:prSet/>
      <dgm:spPr/>
      <dgm:t>
        <a:bodyPr/>
        <a:lstStyle/>
        <a:p>
          <a:endParaRPr lang="zh-CN" altLang="en-US"/>
        </a:p>
      </dgm:t>
    </dgm:pt>
    <dgm:pt modelId="{58412570-F1D7-4E56-9E13-5D016FB46023}" type="sibTrans" cxnId="{DF6F884C-7838-4083-8C97-B13B6D19354A}">
      <dgm:prSet/>
      <dgm:spPr/>
      <dgm:t>
        <a:bodyPr/>
        <a:lstStyle/>
        <a:p>
          <a:endParaRPr lang="zh-CN" altLang="en-US"/>
        </a:p>
      </dgm:t>
    </dgm:pt>
    <dgm:pt modelId="{0E596504-4212-49AC-9D5E-F5E48B454564}">
      <dgm:prSet phldrT="[文本]"/>
      <dgm:spPr/>
      <dgm:t>
        <a:bodyPr/>
        <a:lstStyle/>
        <a:p>
          <a:r>
            <a:rPr lang="en-US" altLang="zh-CN" dirty="0" smtClean="0"/>
            <a:t>6</a:t>
          </a:r>
          <a:r>
            <a:rPr lang="zh-CN" altLang="en-US" dirty="0" smtClean="0"/>
            <a:t>位</a:t>
          </a:r>
          <a:r>
            <a:rPr lang="en-US" altLang="zh-CN" dirty="0" smtClean="0"/>
            <a:t>3</a:t>
          </a:r>
          <a:r>
            <a:rPr lang="zh-CN" altLang="en-US" dirty="0" smtClean="0"/>
            <a:t>号阿拉伯数字</a:t>
          </a:r>
          <a:endParaRPr lang="zh-CN" altLang="en-US" dirty="0"/>
        </a:p>
      </dgm:t>
    </dgm:pt>
    <dgm:pt modelId="{D9DCB9C4-6698-4DBC-A5A7-15A84E528C9D}" type="parTrans" cxnId="{D1DCC1AE-B37D-4D9A-979F-139A5EADB007}">
      <dgm:prSet/>
      <dgm:spPr/>
      <dgm:t>
        <a:bodyPr/>
        <a:lstStyle/>
        <a:p>
          <a:endParaRPr lang="zh-CN" altLang="en-US"/>
        </a:p>
      </dgm:t>
    </dgm:pt>
    <dgm:pt modelId="{E0FA7A3D-FD23-4686-9AEB-6A2B85D7001B}" type="sibTrans" cxnId="{D1DCC1AE-B37D-4D9A-979F-139A5EADB007}">
      <dgm:prSet/>
      <dgm:spPr/>
      <dgm:t>
        <a:bodyPr/>
        <a:lstStyle/>
        <a:p>
          <a:endParaRPr lang="zh-CN" altLang="en-US"/>
        </a:p>
      </dgm:t>
    </dgm:pt>
    <dgm:pt modelId="{0F714F45-F1CA-492C-BF91-A77620437F71}">
      <dgm:prSet phldrT="[文本]"/>
      <dgm:spPr/>
      <dgm:t>
        <a:bodyPr/>
        <a:lstStyle/>
        <a:p>
          <a:r>
            <a:rPr lang="zh-CN" altLang="en-US" dirty="0" smtClean="0"/>
            <a:t>密级和保密期限</a:t>
          </a:r>
          <a:endParaRPr lang="zh-CN" altLang="en-US" dirty="0"/>
        </a:p>
      </dgm:t>
    </dgm:pt>
    <dgm:pt modelId="{981D88D2-E5AA-458C-B026-97586AD83285}" type="parTrans" cxnId="{43A6E17B-3AD4-4909-AFD4-94521937503A}">
      <dgm:prSet/>
      <dgm:spPr/>
      <dgm:t>
        <a:bodyPr/>
        <a:lstStyle/>
        <a:p>
          <a:endParaRPr lang="zh-CN" altLang="en-US"/>
        </a:p>
      </dgm:t>
    </dgm:pt>
    <dgm:pt modelId="{65132E7C-4781-4BA9-A215-4AFCC7AF070D}" type="sibTrans" cxnId="{43A6E17B-3AD4-4909-AFD4-94521937503A}">
      <dgm:prSet/>
      <dgm:spPr/>
      <dgm:t>
        <a:bodyPr/>
        <a:lstStyle/>
        <a:p>
          <a:endParaRPr lang="zh-CN" altLang="en-US"/>
        </a:p>
      </dgm:t>
    </dgm:pt>
    <dgm:pt modelId="{597A05BE-F82C-4029-8906-35A4712EFB9F}">
      <dgm:prSet phldrT="[文本]"/>
      <dgm:spPr/>
      <dgm:t>
        <a:bodyPr/>
        <a:lstStyle/>
        <a:p>
          <a:r>
            <a:rPr lang="en-US" altLang="zh-CN" dirty="0" smtClean="0"/>
            <a:t>3</a:t>
          </a:r>
          <a:r>
            <a:rPr lang="zh-CN" altLang="en-US" dirty="0" smtClean="0"/>
            <a:t>号黑体</a:t>
          </a:r>
          <a:endParaRPr lang="zh-CN" altLang="en-US" dirty="0"/>
        </a:p>
      </dgm:t>
    </dgm:pt>
    <dgm:pt modelId="{36E7C94B-2427-4430-9AC1-87C22E04ED10}" type="parTrans" cxnId="{BF62FD4C-69A5-4901-A623-03D150A6700F}">
      <dgm:prSet/>
      <dgm:spPr/>
      <dgm:t>
        <a:bodyPr/>
        <a:lstStyle/>
        <a:p>
          <a:endParaRPr lang="zh-CN" altLang="en-US"/>
        </a:p>
      </dgm:t>
    </dgm:pt>
    <dgm:pt modelId="{0C8F4B96-8417-4D64-8E39-E4279DF21114}" type="sibTrans" cxnId="{BF62FD4C-69A5-4901-A623-03D150A6700F}">
      <dgm:prSet/>
      <dgm:spPr/>
      <dgm:t>
        <a:bodyPr/>
        <a:lstStyle/>
        <a:p>
          <a:endParaRPr lang="zh-CN" altLang="en-US"/>
        </a:p>
      </dgm:t>
    </dgm:pt>
    <dgm:pt modelId="{5813A782-A0A8-4099-BF75-F30597D736AD}">
      <dgm:prSet phldrT="[文本]"/>
      <dgm:spPr/>
      <dgm:t>
        <a:bodyPr/>
        <a:lstStyle/>
        <a:p>
          <a:r>
            <a:rPr lang="zh-CN" altLang="en-US" dirty="0" smtClean="0"/>
            <a:t>左上角第一行，顶格</a:t>
          </a:r>
          <a:endParaRPr lang="zh-CN" altLang="en-US" dirty="0"/>
        </a:p>
      </dgm:t>
    </dgm:pt>
    <dgm:pt modelId="{77B53959-E987-4F9C-A219-A835314C4597}" type="parTrans" cxnId="{8F0F5E49-ECAE-4758-8F39-049B059BB601}">
      <dgm:prSet/>
      <dgm:spPr/>
      <dgm:t>
        <a:bodyPr/>
        <a:lstStyle/>
        <a:p>
          <a:endParaRPr lang="zh-CN" altLang="en-US"/>
        </a:p>
      </dgm:t>
    </dgm:pt>
    <dgm:pt modelId="{B9B46621-7145-4CA9-BCBB-D77C375228F3}" type="sibTrans" cxnId="{8F0F5E49-ECAE-4758-8F39-049B059BB601}">
      <dgm:prSet/>
      <dgm:spPr/>
      <dgm:t>
        <a:bodyPr/>
        <a:lstStyle/>
        <a:p>
          <a:endParaRPr lang="zh-CN" altLang="en-US"/>
        </a:p>
      </dgm:t>
    </dgm:pt>
    <dgm:pt modelId="{F35C2483-12E8-4EE6-8C2E-9E3A7FB9AA66}">
      <dgm:prSet phldrT="[文本]"/>
      <dgm:spPr/>
      <dgm:t>
        <a:bodyPr/>
        <a:lstStyle/>
        <a:p>
          <a:r>
            <a:rPr lang="zh-CN" altLang="en-US" dirty="0" smtClean="0"/>
            <a:t>左上角第二行，顶格</a:t>
          </a:r>
          <a:endParaRPr lang="zh-CN" altLang="en-US" dirty="0"/>
        </a:p>
      </dgm:t>
    </dgm:pt>
    <dgm:pt modelId="{0C29CFD8-638C-4EE5-A3A0-2416BA86E558}" type="parTrans" cxnId="{0E0BDC47-E1F8-46E6-9AC9-8A0111DC8D5B}">
      <dgm:prSet/>
      <dgm:spPr/>
      <dgm:t>
        <a:bodyPr/>
        <a:lstStyle/>
        <a:p>
          <a:endParaRPr lang="zh-CN" altLang="en-US"/>
        </a:p>
      </dgm:t>
    </dgm:pt>
    <dgm:pt modelId="{FE234E30-D969-40D3-872B-A83D7C041312}" type="sibTrans" cxnId="{0E0BDC47-E1F8-46E6-9AC9-8A0111DC8D5B}">
      <dgm:prSet/>
      <dgm:spPr/>
      <dgm:t>
        <a:bodyPr/>
        <a:lstStyle/>
        <a:p>
          <a:endParaRPr lang="zh-CN" altLang="en-US"/>
        </a:p>
      </dgm:t>
    </dgm:pt>
    <dgm:pt modelId="{98DA13E0-B478-4BEF-B42E-FE58DBF61FEF}">
      <dgm:prSet phldrT="[文本]"/>
      <dgm:spPr/>
      <dgm:t>
        <a:bodyPr/>
        <a:lstStyle/>
        <a:p>
          <a:r>
            <a:rPr lang="zh-CN" altLang="en-US" dirty="0" smtClean="0"/>
            <a:t>数字保用阿拉伯</a:t>
          </a:r>
          <a:endParaRPr lang="zh-CN" altLang="en-US" dirty="0"/>
        </a:p>
      </dgm:t>
    </dgm:pt>
    <dgm:pt modelId="{E0AB3078-B9A7-4AD3-AC37-997DE890BAF0}" type="parTrans" cxnId="{8BBF1A9C-A283-443B-B04B-E4E41E366B57}">
      <dgm:prSet/>
      <dgm:spPr/>
      <dgm:t>
        <a:bodyPr/>
        <a:lstStyle/>
        <a:p>
          <a:endParaRPr lang="zh-CN" altLang="en-US"/>
        </a:p>
      </dgm:t>
    </dgm:pt>
    <dgm:pt modelId="{D6C990D3-35C0-4C97-9821-1B0E769075DB}" type="sibTrans" cxnId="{8BBF1A9C-A283-443B-B04B-E4E41E366B57}">
      <dgm:prSet/>
      <dgm:spPr/>
      <dgm:t>
        <a:bodyPr/>
        <a:lstStyle/>
        <a:p>
          <a:endParaRPr lang="zh-CN" altLang="en-US"/>
        </a:p>
      </dgm:t>
    </dgm:pt>
    <dgm:pt modelId="{AD3AFC36-2C36-44A5-8971-0E90B671E21F}">
      <dgm:prSet phldrT="[文本]"/>
      <dgm:spPr/>
      <dgm:t>
        <a:bodyPr/>
        <a:lstStyle/>
        <a:p>
          <a:r>
            <a:rPr lang="zh-CN" altLang="en-US" dirty="0" smtClean="0"/>
            <a:t>紧急程序</a:t>
          </a:r>
          <a:endParaRPr lang="zh-CN" altLang="en-US" dirty="0"/>
        </a:p>
      </dgm:t>
    </dgm:pt>
    <dgm:pt modelId="{6933AAFC-B44C-48A4-9D6C-3F4B2221ABE5}" type="parTrans" cxnId="{C59EBECA-30ED-44F4-9C0C-18BC8F3DA3A8}">
      <dgm:prSet/>
      <dgm:spPr/>
      <dgm:t>
        <a:bodyPr/>
        <a:lstStyle/>
        <a:p>
          <a:endParaRPr lang="zh-CN" altLang="en-US"/>
        </a:p>
      </dgm:t>
    </dgm:pt>
    <dgm:pt modelId="{34D08C0C-9490-4FCB-A892-9879984A1B31}" type="sibTrans" cxnId="{C59EBECA-30ED-44F4-9C0C-18BC8F3DA3A8}">
      <dgm:prSet/>
      <dgm:spPr/>
      <dgm:t>
        <a:bodyPr/>
        <a:lstStyle/>
        <a:p>
          <a:endParaRPr lang="zh-CN" altLang="en-US"/>
        </a:p>
      </dgm:t>
    </dgm:pt>
    <dgm:pt modelId="{91452601-C691-49EF-8C94-A9A6AD2B649C}">
      <dgm:prSet phldrT="[文本]"/>
      <dgm:spPr/>
      <dgm:t>
        <a:bodyPr/>
        <a:lstStyle/>
        <a:p>
          <a:r>
            <a:rPr lang="en-US" altLang="zh-CN" dirty="0" smtClean="0"/>
            <a:t>3</a:t>
          </a:r>
          <a:r>
            <a:rPr lang="zh-CN" altLang="en-US" dirty="0" smtClean="0"/>
            <a:t>号黑体</a:t>
          </a:r>
          <a:endParaRPr lang="zh-CN" altLang="en-US" dirty="0"/>
        </a:p>
      </dgm:t>
    </dgm:pt>
    <dgm:pt modelId="{461E42A7-B89F-4B67-AEA6-41F19D2C85E2}" type="parTrans" cxnId="{E016634B-CDD2-434E-9749-C7B7BDA3A50D}">
      <dgm:prSet/>
      <dgm:spPr/>
      <dgm:t>
        <a:bodyPr/>
        <a:lstStyle/>
        <a:p>
          <a:endParaRPr lang="zh-CN" altLang="en-US"/>
        </a:p>
      </dgm:t>
    </dgm:pt>
    <dgm:pt modelId="{A4402E08-3C6C-40DA-AD37-A26295D2D661}" type="sibTrans" cxnId="{E016634B-CDD2-434E-9749-C7B7BDA3A50D}">
      <dgm:prSet/>
      <dgm:spPr/>
      <dgm:t>
        <a:bodyPr/>
        <a:lstStyle/>
        <a:p>
          <a:endParaRPr lang="zh-CN" altLang="en-US"/>
        </a:p>
      </dgm:t>
    </dgm:pt>
    <dgm:pt modelId="{A3FAAEEA-0573-434B-BA26-144AFA7090D5}">
      <dgm:prSet phldrT="[文本]"/>
      <dgm:spPr/>
      <dgm:t>
        <a:bodyPr/>
        <a:lstStyle/>
        <a:p>
          <a:r>
            <a:rPr lang="zh-CN" altLang="en-US" dirty="0" smtClean="0"/>
            <a:t>左上角第三行</a:t>
          </a:r>
          <a:endParaRPr lang="zh-CN" altLang="en-US" dirty="0"/>
        </a:p>
      </dgm:t>
    </dgm:pt>
    <dgm:pt modelId="{D3859352-4D4E-47B1-8DC3-52D4352BD8A1}" type="parTrans" cxnId="{11396229-3DC8-4D9C-9EA7-82B9980B03DC}">
      <dgm:prSet/>
      <dgm:spPr/>
      <dgm:t>
        <a:bodyPr/>
        <a:lstStyle/>
        <a:p>
          <a:endParaRPr lang="zh-CN" altLang="en-US"/>
        </a:p>
      </dgm:t>
    </dgm:pt>
    <dgm:pt modelId="{8894D61D-3B68-4A8B-B72A-0BF196BA3532}" type="sibTrans" cxnId="{11396229-3DC8-4D9C-9EA7-82B9980B03DC}">
      <dgm:prSet/>
      <dgm:spPr/>
      <dgm:t>
        <a:bodyPr/>
        <a:lstStyle/>
        <a:p>
          <a:endParaRPr lang="zh-CN" altLang="en-US"/>
        </a:p>
      </dgm:t>
    </dgm:pt>
    <dgm:pt modelId="{8C0ED536-F645-4D0A-A573-9DB4975C1906}">
      <dgm:prSet phldrT="[文本]"/>
      <dgm:spPr/>
      <dgm:t>
        <a:bodyPr/>
        <a:lstStyle/>
        <a:p>
          <a:r>
            <a:rPr lang="zh-CN" altLang="en-US" dirty="0" smtClean="0"/>
            <a:t>发文机关标志</a:t>
          </a:r>
          <a:endParaRPr lang="zh-CN" altLang="en-US" dirty="0"/>
        </a:p>
      </dgm:t>
    </dgm:pt>
    <dgm:pt modelId="{B21F699A-4274-4896-9652-02C32543BE34}" type="parTrans" cxnId="{18DE9329-1A85-42D7-83DC-EADBC27F52A5}">
      <dgm:prSet/>
      <dgm:spPr/>
      <dgm:t>
        <a:bodyPr/>
        <a:lstStyle/>
        <a:p>
          <a:endParaRPr lang="zh-CN" altLang="en-US"/>
        </a:p>
      </dgm:t>
    </dgm:pt>
    <dgm:pt modelId="{03D043C6-4B1F-479D-A2AB-1D9874B0807D}" type="sibTrans" cxnId="{18DE9329-1A85-42D7-83DC-EADBC27F52A5}">
      <dgm:prSet/>
      <dgm:spPr/>
      <dgm:t>
        <a:bodyPr/>
        <a:lstStyle/>
        <a:p>
          <a:endParaRPr lang="zh-CN" altLang="en-US"/>
        </a:p>
      </dgm:t>
    </dgm:pt>
    <dgm:pt modelId="{26091B71-2338-4B8C-9651-2FB9DCCB7A66}">
      <dgm:prSet phldrT="[文本]"/>
      <dgm:spPr/>
      <dgm:t>
        <a:bodyPr/>
        <a:lstStyle/>
        <a:p>
          <a:r>
            <a:rPr lang="zh-CN" altLang="en-US" dirty="0" smtClean="0"/>
            <a:t>全称或规范简称（</a:t>
          </a:r>
          <a:r>
            <a:rPr lang="en-US" altLang="zh-CN" dirty="0" smtClean="0"/>
            <a:t>+</a:t>
          </a:r>
          <a:r>
            <a:rPr lang="zh-CN" altLang="en-US" dirty="0" smtClean="0"/>
            <a:t>“文件”）</a:t>
          </a:r>
          <a:endParaRPr lang="zh-CN" altLang="en-US" dirty="0"/>
        </a:p>
      </dgm:t>
    </dgm:pt>
    <dgm:pt modelId="{526A6494-7476-42FC-B4C2-D4A1463E4294}" type="parTrans" cxnId="{48DFB6C5-BDF7-4F84-99DB-1A6C0AFE920D}">
      <dgm:prSet/>
      <dgm:spPr/>
      <dgm:t>
        <a:bodyPr/>
        <a:lstStyle/>
        <a:p>
          <a:endParaRPr lang="zh-CN" altLang="en-US"/>
        </a:p>
      </dgm:t>
    </dgm:pt>
    <dgm:pt modelId="{682E1983-F37B-4088-A0DD-3E4F0265AA0C}" type="sibTrans" cxnId="{48DFB6C5-BDF7-4F84-99DB-1A6C0AFE920D}">
      <dgm:prSet/>
      <dgm:spPr/>
      <dgm:t>
        <a:bodyPr/>
        <a:lstStyle/>
        <a:p>
          <a:endParaRPr lang="zh-CN" altLang="en-US"/>
        </a:p>
      </dgm:t>
    </dgm:pt>
    <dgm:pt modelId="{E2B92B78-21E1-49A8-9784-893B1A2CBBC5}">
      <dgm:prSet phldrT="[文本]"/>
      <dgm:spPr/>
      <dgm:t>
        <a:bodyPr/>
        <a:lstStyle/>
        <a:p>
          <a:r>
            <a:rPr lang="zh-CN" altLang="en-US" dirty="0" smtClean="0"/>
            <a:t>小标宋，红色</a:t>
          </a:r>
          <a:endParaRPr lang="zh-CN" altLang="en-US" dirty="0"/>
        </a:p>
      </dgm:t>
    </dgm:pt>
    <dgm:pt modelId="{8707CBB1-5AFC-44BD-A2F4-EAC1740199DD}" type="parTrans" cxnId="{8F4CB5C8-140A-41C0-A070-E31B10272BEB}">
      <dgm:prSet/>
      <dgm:spPr/>
      <dgm:t>
        <a:bodyPr/>
        <a:lstStyle/>
        <a:p>
          <a:endParaRPr lang="zh-CN" altLang="en-US"/>
        </a:p>
      </dgm:t>
    </dgm:pt>
    <dgm:pt modelId="{7F3A6A87-E933-4CBC-B911-C8A1BB025934}" type="sibTrans" cxnId="{8F4CB5C8-140A-41C0-A070-E31B10272BEB}">
      <dgm:prSet/>
      <dgm:spPr/>
      <dgm:t>
        <a:bodyPr/>
        <a:lstStyle/>
        <a:p>
          <a:endParaRPr lang="zh-CN" altLang="en-US"/>
        </a:p>
      </dgm:t>
    </dgm:pt>
    <dgm:pt modelId="{563E403C-D274-4328-9DAD-CB3239126ADA}">
      <dgm:prSet phldrT="[文本]"/>
      <dgm:spPr/>
      <dgm:t>
        <a:bodyPr/>
        <a:lstStyle/>
        <a:p>
          <a:r>
            <a:rPr lang="zh-CN" altLang="en-US" dirty="0" smtClean="0"/>
            <a:t>发文字号</a:t>
          </a:r>
          <a:endParaRPr lang="zh-CN" altLang="en-US" dirty="0"/>
        </a:p>
      </dgm:t>
    </dgm:pt>
    <dgm:pt modelId="{8177D531-B154-4BB3-8E56-18D61C7F498D}" type="parTrans" cxnId="{B24F309E-907C-4E8F-AFEF-E5EED6551DEB}">
      <dgm:prSet/>
      <dgm:spPr/>
      <dgm:t>
        <a:bodyPr/>
        <a:lstStyle/>
        <a:p>
          <a:endParaRPr lang="zh-CN" altLang="en-US"/>
        </a:p>
      </dgm:t>
    </dgm:pt>
    <dgm:pt modelId="{B9B63A70-9478-40DE-A58A-6981DBB5D605}" type="sibTrans" cxnId="{B24F309E-907C-4E8F-AFEF-E5EED6551DEB}">
      <dgm:prSet/>
      <dgm:spPr/>
      <dgm:t>
        <a:bodyPr/>
        <a:lstStyle/>
        <a:p>
          <a:endParaRPr lang="zh-CN" altLang="en-US"/>
        </a:p>
      </dgm:t>
    </dgm:pt>
    <dgm:pt modelId="{F3469883-8B46-4A1D-9FD4-DEBA7A2089FB}">
      <dgm:prSet phldrT="[文本]"/>
      <dgm:spPr/>
      <dgm:t>
        <a:bodyPr/>
        <a:lstStyle/>
        <a:p>
          <a:r>
            <a:rPr lang="zh-CN" altLang="en-US" dirty="0" smtClean="0"/>
            <a:t>年份标全称，六角括号</a:t>
          </a:r>
          <a:endParaRPr lang="zh-CN" altLang="en-US" dirty="0"/>
        </a:p>
      </dgm:t>
    </dgm:pt>
    <dgm:pt modelId="{D358EE8F-3830-467E-8BAC-052E9F433C0F}" type="parTrans" cxnId="{F7342D25-6B6D-43FD-83DB-3D7B9935F48E}">
      <dgm:prSet/>
      <dgm:spPr/>
      <dgm:t>
        <a:bodyPr/>
        <a:lstStyle/>
        <a:p>
          <a:endParaRPr lang="zh-CN" altLang="en-US"/>
        </a:p>
      </dgm:t>
    </dgm:pt>
    <dgm:pt modelId="{8C37CED1-ACD2-42FF-9271-BF6A9068D1F8}" type="sibTrans" cxnId="{F7342D25-6B6D-43FD-83DB-3D7B9935F48E}">
      <dgm:prSet/>
      <dgm:spPr/>
      <dgm:t>
        <a:bodyPr/>
        <a:lstStyle/>
        <a:p>
          <a:endParaRPr lang="zh-CN" altLang="en-US"/>
        </a:p>
      </dgm:t>
    </dgm:pt>
    <dgm:pt modelId="{61ADD0E4-AE0C-4B75-BE26-95196486668F}">
      <dgm:prSet phldrT="[文本]"/>
      <dgm:spPr/>
      <dgm:t>
        <a:bodyPr/>
        <a:lstStyle/>
        <a:p>
          <a:r>
            <a:rPr lang="zh-CN" altLang="en-US" dirty="0" smtClean="0"/>
            <a:t>醒目、美观、庄重</a:t>
          </a:r>
          <a:endParaRPr lang="zh-CN" altLang="en-US" dirty="0"/>
        </a:p>
      </dgm:t>
    </dgm:pt>
    <dgm:pt modelId="{B4C31F73-E611-4A8E-9300-95EAF15EA957}" type="parTrans" cxnId="{CC839D0B-7057-4738-B2F7-214DA223E145}">
      <dgm:prSet/>
      <dgm:spPr/>
      <dgm:t>
        <a:bodyPr/>
        <a:lstStyle/>
        <a:p>
          <a:endParaRPr lang="zh-CN" altLang="en-US"/>
        </a:p>
      </dgm:t>
    </dgm:pt>
    <dgm:pt modelId="{72A94DBC-5F32-4BD8-9604-11037E2EBF46}" type="sibTrans" cxnId="{CC839D0B-7057-4738-B2F7-214DA223E145}">
      <dgm:prSet/>
      <dgm:spPr/>
      <dgm:t>
        <a:bodyPr/>
        <a:lstStyle/>
        <a:p>
          <a:endParaRPr lang="zh-CN" altLang="en-US"/>
        </a:p>
      </dgm:t>
    </dgm:pt>
    <dgm:pt modelId="{1DEF2FF3-83A3-47A8-AE26-F5CD7FE9A6F8}">
      <dgm:prSet phldrT="[文本]"/>
      <dgm:spPr/>
      <dgm:t>
        <a:bodyPr/>
        <a:lstStyle/>
        <a:p>
          <a:r>
            <a:rPr lang="zh-CN" altLang="en-US" dirty="0" smtClean="0"/>
            <a:t>“签发人”</a:t>
          </a:r>
          <a:r>
            <a:rPr lang="en-US" altLang="zh-CN" dirty="0" smtClean="0"/>
            <a:t>3</a:t>
          </a:r>
          <a:r>
            <a:rPr lang="zh-CN" altLang="en-US" dirty="0" smtClean="0"/>
            <a:t>号仿宋，姓名</a:t>
          </a:r>
          <a:r>
            <a:rPr lang="en-US" altLang="zh-CN" dirty="0" smtClean="0"/>
            <a:t>3</a:t>
          </a:r>
          <a:r>
            <a:rPr lang="zh-CN" altLang="en-US" dirty="0" smtClean="0"/>
            <a:t>号楷体</a:t>
          </a:r>
          <a:endParaRPr lang="zh-CN" altLang="en-US" dirty="0"/>
        </a:p>
      </dgm:t>
    </dgm:pt>
    <dgm:pt modelId="{8366F0A5-362C-4674-98AF-617E12483A8A}" type="parTrans" cxnId="{C7731CF9-375B-4B1B-8DED-694B0968893E}">
      <dgm:prSet/>
      <dgm:spPr/>
      <dgm:t>
        <a:bodyPr/>
        <a:lstStyle/>
        <a:p>
          <a:endParaRPr lang="zh-CN" altLang="en-US"/>
        </a:p>
      </dgm:t>
    </dgm:pt>
    <dgm:pt modelId="{0D3C39C2-94EC-46FA-A325-FA02FA3B62F9}" type="sibTrans" cxnId="{C7731CF9-375B-4B1B-8DED-694B0968893E}">
      <dgm:prSet/>
      <dgm:spPr/>
      <dgm:t>
        <a:bodyPr/>
        <a:lstStyle/>
        <a:p>
          <a:endParaRPr lang="zh-CN" altLang="en-US"/>
        </a:p>
      </dgm:t>
    </dgm:pt>
    <dgm:pt modelId="{B9DC6730-E293-4140-BBA1-D3DBCCCE2E34}">
      <dgm:prSet phldrT="[文本]"/>
      <dgm:spPr/>
      <dgm:t>
        <a:bodyPr/>
        <a:lstStyle/>
        <a:p>
          <a:r>
            <a:rPr lang="zh-CN" altLang="en-US" dirty="0" smtClean="0"/>
            <a:t>发文序号不加“第”字，不编虚位</a:t>
          </a:r>
          <a:endParaRPr lang="zh-CN" altLang="en-US" dirty="0"/>
        </a:p>
      </dgm:t>
    </dgm:pt>
    <dgm:pt modelId="{7BD4C97D-1535-4DD0-919C-1678117C687C}" type="parTrans" cxnId="{59D96D2C-8B7D-4EE4-8DD2-D59E8AA636C3}">
      <dgm:prSet/>
      <dgm:spPr/>
      <dgm:t>
        <a:bodyPr/>
        <a:lstStyle/>
        <a:p>
          <a:endParaRPr lang="zh-CN" altLang="en-US"/>
        </a:p>
      </dgm:t>
    </dgm:pt>
    <dgm:pt modelId="{2B2E0A19-A457-492C-BAF3-6EAF5C8DFD50}" type="sibTrans" cxnId="{59D96D2C-8B7D-4EE4-8DD2-D59E8AA636C3}">
      <dgm:prSet/>
      <dgm:spPr/>
      <dgm:t>
        <a:bodyPr/>
        <a:lstStyle/>
        <a:p>
          <a:endParaRPr lang="zh-CN" altLang="en-US"/>
        </a:p>
      </dgm:t>
    </dgm:pt>
    <dgm:pt modelId="{CF4EAC6A-552A-4849-9A46-C254085C18CC}">
      <dgm:prSet phldrT="[文本]"/>
      <dgm:spPr/>
      <dgm:t>
        <a:bodyPr/>
        <a:lstStyle/>
        <a:p>
          <a:r>
            <a:rPr lang="zh-CN" altLang="en-US" dirty="0" smtClean="0"/>
            <a:t>阿拉伯数字后加“号”字</a:t>
          </a:r>
          <a:endParaRPr lang="zh-CN" altLang="en-US" dirty="0"/>
        </a:p>
      </dgm:t>
    </dgm:pt>
    <dgm:pt modelId="{3FF516D7-60A8-4F3C-B205-F8B99B87A7F8}" type="parTrans" cxnId="{6A75D6B1-6AD7-44BC-A1EA-EFC83CB960D0}">
      <dgm:prSet/>
      <dgm:spPr/>
      <dgm:t>
        <a:bodyPr/>
        <a:lstStyle/>
        <a:p>
          <a:endParaRPr lang="zh-CN" altLang="en-US"/>
        </a:p>
      </dgm:t>
    </dgm:pt>
    <dgm:pt modelId="{BFB9D1EF-CC81-4C6C-BD94-F22B57E3421A}" type="sibTrans" cxnId="{6A75D6B1-6AD7-44BC-A1EA-EFC83CB960D0}">
      <dgm:prSet/>
      <dgm:spPr/>
      <dgm:t>
        <a:bodyPr/>
        <a:lstStyle/>
        <a:p>
          <a:endParaRPr lang="zh-CN" altLang="en-US"/>
        </a:p>
      </dgm:t>
    </dgm:pt>
    <dgm:pt modelId="{292C0421-4AF6-4D23-9E11-3515DB93D038}">
      <dgm:prSet phldrT="[文本]"/>
      <dgm:spPr/>
      <dgm:t>
        <a:bodyPr/>
        <a:lstStyle/>
        <a:p>
          <a:r>
            <a:rPr lang="zh-CN" altLang="en-US" dirty="0" smtClean="0"/>
            <a:t>发文机关标志下空两行</a:t>
          </a:r>
          <a:endParaRPr lang="zh-CN" altLang="en-US" dirty="0"/>
        </a:p>
      </dgm:t>
    </dgm:pt>
    <dgm:pt modelId="{1A0AAB5C-0C5C-4351-95AB-C835760C92AE}" type="parTrans" cxnId="{1162F2F3-EF1C-43EB-8934-7A4F30EEB629}">
      <dgm:prSet/>
      <dgm:spPr/>
      <dgm:t>
        <a:bodyPr/>
        <a:lstStyle/>
        <a:p>
          <a:endParaRPr lang="zh-CN" altLang="en-US"/>
        </a:p>
      </dgm:t>
    </dgm:pt>
    <dgm:pt modelId="{12CA54D8-27A7-454A-9D14-AC7FE019B98B}" type="sibTrans" cxnId="{1162F2F3-EF1C-43EB-8934-7A4F30EEB629}">
      <dgm:prSet/>
      <dgm:spPr/>
      <dgm:t>
        <a:bodyPr/>
        <a:lstStyle/>
        <a:p>
          <a:endParaRPr lang="zh-CN" altLang="en-US"/>
        </a:p>
      </dgm:t>
    </dgm:pt>
    <dgm:pt modelId="{6B2E8D3A-7050-45E6-89D4-6F2C557A1E0C}">
      <dgm:prSet phldrT="[文本]"/>
      <dgm:spPr/>
      <dgm:t>
        <a:bodyPr/>
        <a:lstStyle/>
        <a:p>
          <a:r>
            <a:rPr lang="zh-CN" altLang="en-US" dirty="0" smtClean="0"/>
            <a:t>上行文左空一字，平下行方居中</a:t>
          </a:r>
          <a:endParaRPr lang="zh-CN" altLang="en-US" dirty="0"/>
        </a:p>
      </dgm:t>
    </dgm:pt>
    <dgm:pt modelId="{AA679577-49DD-405B-B613-C247B1BD811A}" type="parTrans" cxnId="{0C46E161-0DA6-4281-831F-103ACFF0E9D7}">
      <dgm:prSet/>
      <dgm:spPr/>
      <dgm:t>
        <a:bodyPr/>
        <a:lstStyle/>
        <a:p>
          <a:endParaRPr lang="zh-CN" altLang="en-US"/>
        </a:p>
      </dgm:t>
    </dgm:pt>
    <dgm:pt modelId="{9AD89970-31E5-4222-9093-99E88D12A043}" type="sibTrans" cxnId="{0C46E161-0DA6-4281-831F-103ACFF0E9D7}">
      <dgm:prSet/>
      <dgm:spPr/>
      <dgm:t>
        <a:bodyPr/>
        <a:lstStyle/>
        <a:p>
          <a:endParaRPr lang="zh-CN" altLang="en-US"/>
        </a:p>
      </dgm:t>
    </dgm:pt>
    <dgm:pt modelId="{D12AAF4B-93E1-4F8F-9622-E6040562B8F5}">
      <dgm:prSet phldrT="[文本]"/>
      <dgm:spPr/>
      <dgm:t>
        <a:bodyPr/>
        <a:lstStyle/>
        <a:p>
          <a:r>
            <a:rPr lang="zh-CN" altLang="en-US" dirty="0" smtClean="0"/>
            <a:t>签发人</a:t>
          </a:r>
          <a:endParaRPr lang="zh-CN" altLang="en-US" dirty="0"/>
        </a:p>
      </dgm:t>
    </dgm:pt>
    <dgm:pt modelId="{0F969310-262C-4D73-8FC6-CD8530DE5D11}" type="parTrans" cxnId="{2F82D098-52EE-4E04-85A9-8F56C6A68B66}">
      <dgm:prSet/>
      <dgm:spPr/>
      <dgm:t>
        <a:bodyPr/>
        <a:lstStyle/>
        <a:p>
          <a:endParaRPr lang="zh-CN" altLang="en-US"/>
        </a:p>
      </dgm:t>
    </dgm:pt>
    <dgm:pt modelId="{F22D7557-A3C1-4FD6-A539-CB4A9F013813}" type="sibTrans" cxnId="{2F82D098-52EE-4E04-85A9-8F56C6A68B66}">
      <dgm:prSet/>
      <dgm:spPr/>
      <dgm:t>
        <a:bodyPr/>
        <a:lstStyle/>
        <a:p>
          <a:endParaRPr lang="zh-CN" altLang="en-US"/>
        </a:p>
      </dgm:t>
    </dgm:pt>
    <dgm:pt modelId="{940C36DA-54C9-48F7-8E24-95E674BBA8BA}">
      <dgm:prSet phldrT="[文本]"/>
      <dgm:spPr/>
      <dgm:t>
        <a:bodyPr/>
        <a:lstStyle/>
        <a:p>
          <a:r>
            <a:rPr lang="zh-CN" altLang="en-US" dirty="0" smtClean="0"/>
            <a:t>右空一字</a:t>
          </a:r>
          <a:endParaRPr lang="zh-CN" altLang="en-US" dirty="0"/>
        </a:p>
      </dgm:t>
    </dgm:pt>
    <dgm:pt modelId="{719981EA-C0F2-402C-ABB4-72C68CDFBCB0}" type="parTrans" cxnId="{2165675E-D468-43B4-93C0-7ED464DB31B6}">
      <dgm:prSet/>
      <dgm:spPr/>
      <dgm:t>
        <a:bodyPr/>
        <a:lstStyle/>
        <a:p>
          <a:endParaRPr lang="zh-CN" altLang="en-US"/>
        </a:p>
      </dgm:t>
    </dgm:pt>
    <dgm:pt modelId="{09B2F165-FF8B-4C55-8E34-D062E12019D1}" type="sibTrans" cxnId="{2165675E-D468-43B4-93C0-7ED464DB31B6}">
      <dgm:prSet/>
      <dgm:spPr/>
      <dgm:t>
        <a:bodyPr/>
        <a:lstStyle/>
        <a:p>
          <a:endParaRPr lang="zh-CN" altLang="en-US"/>
        </a:p>
      </dgm:t>
    </dgm:pt>
    <dgm:pt modelId="{5A7EF0C7-9646-4C90-A42E-6BAE309C2EBD}" type="pres">
      <dgm:prSet presAssocID="{DFB51D1F-9704-438B-9C51-80153D769D85}" presName="linear" presStyleCnt="0">
        <dgm:presLayoutVars>
          <dgm:animLvl val="lvl"/>
          <dgm:resizeHandles val="exact"/>
        </dgm:presLayoutVars>
      </dgm:prSet>
      <dgm:spPr/>
      <dgm:t>
        <a:bodyPr/>
        <a:lstStyle/>
        <a:p>
          <a:endParaRPr lang="zh-CN" altLang="en-US"/>
        </a:p>
      </dgm:t>
    </dgm:pt>
    <dgm:pt modelId="{AB085B77-144F-435A-8E72-0DA67B61F680}" type="pres">
      <dgm:prSet presAssocID="{83B1D8D1-C7E1-47B9-98D1-9538459931EF}" presName="parentText" presStyleLbl="node1" presStyleIdx="0" presStyleCnt="6">
        <dgm:presLayoutVars>
          <dgm:chMax val="0"/>
          <dgm:bulletEnabled val="1"/>
        </dgm:presLayoutVars>
      </dgm:prSet>
      <dgm:spPr/>
      <dgm:t>
        <a:bodyPr/>
        <a:lstStyle/>
        <a:p>
          <a:endParaRPr lang="zh-CN" altLang="en-US"/>
        </a:p>
      </dgm:t>
    </dgm:pt>
    <dgm:pt modelId="{058D1C94-E1F9-4F45-B3D8-38AA47C35606}" type="pres">
      <dgm:prSet presAssocID="{83B1D8D1-C7E1-47B9-98D1-9538459931EF}" presName="childText" presStyleLbl="revTx" presStyleIdx="0" presStyleCnt="6">
        <dgm:presLayoutVars>
          <dgm:bulletEnabled val="1"/>
        </dgm:presLayoutVars>
      </dgm:prSet>
      <dgm:spPr/>
      <dgm:t>
        <a:bodyPr/>
        <a:lstStyle/>
        <a:p>
          <a:endParaRPr lang="zh-CN" altLang="en-US"/>
        </a:p>
      </dgm:t>
    </dgm:pt>
    <dgm:pt modelId="{A2A311DF-B1FF-4F25-8775-14B137B97621}" type="pres">
      <dgm:prSet presAssocID="{0F714F45-F1CA-492C-BF91-A77620437F71}" presName="parentText" presStyleLbl="node1" presStyleIdx="1" presStyleCnt="6">
        <dgm:presLayoutVars>
          <dgm:chMax val="0"/>
          <dgm:bulletEnabled val="1"/>
        </dgm:presLayoutVars>
      </dgm:prSet>
      <dgm:spPr/>
      <dgm:t>
        <a:bodyPr/>
        <a:lstStyle/>
        <a:p>
          <a:endParaRPr lang="zh-CN" altLang="en-US"/>
        </a:p>
      </dgm:t>
    </dgm:pt>
    <dgm:pt modelId="{A3F1C356-2475-4860-8F07-D663BCA66767}" type="pres">
      <dgm:prSet presAssocID="{0F714F45-F1CA-492C-BF91-A77620437F71}" presName="childText" presStyleLbl="revTx" presStyleIdx="1" presStyleCnt="6">
        <dgm:presLayoutVars>
          <dgm:bulletEnabled val="1"/>
        </dgm:presLayoutVars>
      </dgm:prSet>
      <dgm:spPr/>
      <dgm:t>
        <a:bodyPr/>
        <a:lstStyle/>
        <a:p>
          <a:endParaRPr lang="zh-CN" altLang="en-US"/>
        </a:p>
      </dgm:t>
    </dgm:pt>
    <dgm:pt modelId="{0FF63F16-F9C3-4517-8929-F4C445B47781}" type="pres">
      <dgm:prSet presAssocID="{AD3AFC36-2C36-44A5-8971-0E90B671E21F}" presName="parentText" presStyleLbl="node1" presStyleIdx="2" presStyleCnt="6">
        <dgm:presLayoutVars>
          <dgm:chMax val="0"/>
          <dgm:bulletEnabled val="1"/>
        </dgm:presLayoutVars>
      </dgm:prSet>
      <dgm:spPr/>
      <dgm:t>
        <a:bodyPr/>
        <a:lstStyle/>
        <a:p>
          <a:endParaRPr lang="zh-CN" altLang="en-US"/>
        </a:p>
      </dgm:t>
    </dgm:pt>
    <dgm:pt modelId="{B3ABBA4F-B987-4C3D-B197-C3D3F506EEAA}" type="pres">
      <dgm:prSet presAssocID="{AD3AFC36-2C36-44A5-8971-0E90B671E21F}" presName="childText" presStyleLbl="revTx" presStyleIdx="2" presStyleCnt="6">
        <dgm:presLayoutVars>
          <dgm:bulletEnabled val="1"/>
        </dgm:presLayoutVars>
      </dgm:prSet>
      <dgm:spPr/>
      <dgm:t>
        <a:bodyPr/>
        <a:lstStyle/>
        <a:p>
          <a:endParaRPr lang="zh-CN" altLang="en-US"/>
        </a:p>
      </dgm:t>
    </dgm:pt>
    <dgm:pt modelId="{33CDB6E7-96DC-42FE-8A3F-B193854E195C}" type="pres">
      <dgm:prSet presAssocID="{8C0ED536-F645-4D0A-A573-9DB4975C1906}" presName="parentText" presStyleLbl="node1" presStyleIdx="3" presStyleCnt="6">
        <dgm:presLayoutVars>
          <dgm:chMax val="0"/>
          <dgm:bulletEnabled val="1"/>
        </dgm:presLayoutVars>
      </dgm:prSet>
      <dgm:spPr/>
      <dgm:t>
        <a:bodyPr/>
        <a:lstStyle/>
        <a:p>
          <a:endParaRPr lang="zh-CN" altLang="en-US"/>
        </a:p>
      </dgm:t>
    </dgm:pt>
    <dgm:pt modelId="{79D1085B-589E-40B3-BA0F-AE6D01A2CCA4}" type="pres">
      <dgm:prSet presAssocID="{8C0ED536-F645-4D0A-A573-9DB4975C1906}" presName="childText" presStyleLbl="revTx" presStyleIdx="3" presStyleCnt="6">
        <dgm:presLayoutVars>
          <dgm:bulletEnabled val="1"/>
        </dgm:presLayoutVars>
      </dgm:prSet>
      <dgm:spPr/>
      <dgm:t>
        <a:bodyPr/>
        <a:lstStyle/>
        <a:p>
          <a:endParaRPr lang="zh-CN" altLang="en-US"/>
        </a:p>
      </dgm:t>
    </dgm:pt>
    <dgm:pt modelId="{F15D38C3-66C7-4209-B7CC-C92257B9F910}" type="pres">
      <dgm:prSet presAssocID="{563E403C-D274-4328-9DAD-CB3239126ADA}" presName="parentText" presStyleLbl="node1" presStyleIdx="4" presStyleCnt="6">
        <dgm:presLayoutVars>
          <dgm:chMax val="0"/>
          <dgm:bulletEnabled val="1"/>
        </dgm:presLayoutVars>
      </dgm:prSet>
      <dgm:spPr/>
      <dgm:t>
        <a:bodyPr/>
        <a:lstStyle/>
        <a:p>
          <a:endParaRPr lang="zh-CN" altLang="en-US"/>
        </a:p>
      </dgm:t>
    </dgm:pt>
    <dgm:pt modelId="{E2FF89C3-2CA7-4ED2-986C-AD436A85B8E7}" type="pres">
      <dgm:prSet presAssocID="{563E403C-D274-4328-9DAD-CB3239126ADA}" presName="childText" presStyleLbl="revTx" presStyleIdx="4" presStyleCnt="6">
        <dgm:presLayoutVars>
          <dgm:bulletEnabled val="1"/>
        </dgm:presLayoutVars>
      </dgm:prSet>
      <dgm:spPr/>
      <dgm:t>
        <a:bodyPr/>
        <a:lstStyle/>
        <a:p>
          <a:endParaRPr lang="zh-CN" altLang="en-US"/>
        </a:p>
      </dgm:t>
    </dgm:pt>
    <dgm:pt modelId="{DA28010B-80EA-4532-888E-3A35ED4A8A87}" type="pres">
      <dgm:prSet presAssocID="{D12AAF4B-93E1-4F8F-9622-E6040562B8F5}" presName="parentText" presStyleLbl="node1" presStyleIdx="5" presStyleCnt="6">
        <dgm:presLayoutVars>
          <dgm:chMax val="0"/>
          <dgm:bulletEnabled val="1"/>
        </dgm:presLayoutVars>
      </dgm:prSet>
      <dgm:spPr/>
      <dgm:t>
        <a:bodyPr/>
        <a:lstStyle/>
        <a:p>
          <a:endParaRPr lang="zh-CN" altLang="en-US"/>
        </a:p>
      </dgm:t>
    </dgm:pt>
    <dgm:pt modelId="{1A40256B-22FE-4DBD-BFA8-926719945691}" type="pres">
      <dgm:prSet presAssocID="{D12AAF4B-93E1-4F8F-9622-E6040562B8F5}" presName="childText" presStyleLbl="revTx" presStyleIdx="5" presStyleCnt="6">
        <dgm:presLayoutVars>
          <dgm:bulletEnabled val="1"/>
        </dgm:presLayoutVars>
      </dgm:prSet>
      <dgm:spPr/>
      <dgm:t>
        <a:bodyPr/>
        <a:lstStyle/>
        <a:p>
          <a:endParaRPr lang="zh-CN" altLang="en-US"/>
        </a:p>
      </dgm:t>
    </dgm:pt>
  </dgm:ptLst>
  <dgm:cxnLst>
    <dgm:cxn modelId="{2F82D098-52EE-4E04-85A9-8F56C6A68B66}" srcId="{DFB51D1F-9704-438B-9C51-80153D769D85}" destId="{D12AAF4B-93E1-4F8F-9622-E6040562B8F5}" srcOrd="5" destOrd="0" parTransId="{0F969310-262C-4D73-8FC6-CD8530DE5D11}" sibTransId="{F22D7557-A3C1-4FD6-A539-CB4A9F013813}"/>
    <dgm:cxn modelId="{1162F2F3-EF1C-43EB-8934-7A4F30EEB629}" srcId="{563E403C-D274-4328-9DAD-CB3239126ADA}" destId="{292C0421-4AF6-4D23-9E11-3515DB93D038}" srcOrd="1" destOrd="0" parTransId="{1A0AAB5C-0C5C-4351-95AB-C835760C92AE}" sibTransId="{12CA54D8-27A7-454A-9D14-AC7FE019B98B}"/>
    <dgm:cxn modelId="{B24F309E-907C-4E8F-AFEF-E5EED6551DEB}" srcId="{DFB51D1F-9704-438B-9C51-80153D769D85}" destId="{563E403C-D274-4328-9DAD-CB3239126ADA}" srcOrd="4" destOrd="0" parTransId="{8177D531-B154-4BB3-8E56-18D61C7F498D}" sibTransId="{B9B63A70-9478-40DE-A58A-6981DBB5D605}"/>
    <dgm:cxn modelId="{F52946C9-4D9F-4B50-B7E3-8F52233756BA}" type="presOf" srcId="{A3FAAEEA-0573-434B-BA26-144AFA7090D5}" destId="{B3ABBA4F-B987-4C3D-B197-C3D3F506EEAA}" srcOrd="0" destOrd="1" presId="urn:microsoft.com/office/officeart/2005/8/layout/vList2"/>
    <dgm:cxn modelId="{BA317205-13F7-4549-9C57-5BBA51769C8C}" type="presOf" srcId="{1DEF2FF3-83A3-47A8-AE26-F5CD7FE9A6F8}" destId="{1A40256B-22FE-4DBD-BFA8-926719945691}" srcOrd="0" destOrd="1" presId="urn:microsoft.com/office/officeart/2005/8/layout/vList2"/>
    <dgm:cxn modelId="{53BE6A08-8B1F-4FD6-9DC7-4C01B2E42AB8}" type="presOf" srcId="{61ADD0E4-AE0C-4B75-BE26-95196486668F}" destId="{79D1085B-589E-40B3-BA0F-AE6D01A2CCA4}" srcOrd="0" destOrd="2" presId="urn:microsoft.com/office/officeart/2005/8/layout/vList2"/>
    <dgm:cxn modelId="{ACAFA209-2C63-4AE7-93AD-6F27877BC675}" type="presOf" srcId="{F35C2483-12E8-4EE6-8C2E-9E3A7FB9AA66}" destId="{A3F1C356-2475-4860-8F07-D663BCA66767}" srcOrd="0" destOrd="1" presId="urn:microsoft.com/office/officeart/2005/8/layout/vList2"/>
    <dgm:cxn modelId="{0E0BDC47-E1F8-46E6-9AC9-8A0111DC8D5B}" srcId="{0F714F45-F1CA-492C-BF91-A77620437F71}" destId="{F35C2483-12E8-4EE6-8C2E-9E3A7FB9AA66}" srcOrd="1" destOrd="0" parTransId="{0C29CFD8-638C-4EE5-A3A0-2416BA86E558}" sibTransId="{FE234E30-D969-40D3-872B-A83D7C041312}"/>
    <dgm:cxn modelId="{071020F5-A908-4789-8959-1AF9E708378A}" type="presOf" srcId="{CF4EAC6A-552A-4849-9A46-C254085C18CC}" destId="{E2FF89C3-2CA7-4ED2-986C-AD436A85B8E7}" srcOrd="0" destOrd="4" presId="urn:microsoft.com/office/officeart/2005/8/layout/vList2"/>
    <dgm:cxn modelId="{11396229-3DC8-4D9C-9EA7-82B9980B03DC}" srcId="{AD3AFC36-2C36-44A5-8971-0E90B671E21F}" destId="{A3FAAEEA-0573-434B-BA26-144AFA7090D5}" srcOrd="1" destOrd="0" parTransId="{D3859352-4D4E-47B1-8DC3-52D4352BD8A1}" sibTransId="{8894D61D-3B68-4A8B-B72A-0BF196BA3532}"/>
    <dgm:cxn modelId="{48DFB6C5-BDF7-4F84-99DB-1A6C0AFE920D}" srcId="{8C0ED536-F645-4D0A-A573-9DB4975C1906}" destId="{26091B71-2338-4B8C-9651-2FB9DCCB7A66}" srcOrd="0" destOrd="0" parTransId="{526A6494-7476-42FC-B4C2-D4A1463E4294}" sibTransId="{682E1983-F37B-4088-A0DD-3E4F0265AA0C}"/>
    <dgm:cxn modelId="{9232EBB4-04CF-4C93-8B60-27EB082F5255}" type="presOf" srcId="{563E403C-D274-4328-9DAD-CB3239126ADA}" destId="{F15D38C3-66C7-4209-B7CC-C92257B9F910}" srcOrd="0" destOrd="0" presId="urn:microsoft.com/office/officeart/2005/8/layout/vList2"/>
    <dgm:cxn modelId="{D6141EF5-523C-46B5-9CA3-122771D64947}" type="presOf" srcId="{91452601-C691-49EF-8C94-A9A6AD2B649C}" destId="{B3ABBA4F-B987-4C3D-B197-C3D3F506EEAA}" srcOrd="0" destOrd="0" presId="urn:microsoft.com/office/officeart/2005/8/layout/vList2"/>
    <dgm:cxn modelId="{DF6F884C-7838-4083-8C97-B13B6D19354A}" srcId="{DFB51D1F-9704-438B-9C51-80153D769D85}" destId="{83B1D8D1-C7E1-47B9-98D1-9538459931EF}" srcOrd="0" destOrd="0" parTransId="{87F91B38-4DCE-4676-BE45-CC091E319701}" sibTransId="{58412570-F1D7-4E56-9E13-5D016FB46023}"/>
    <dgm:cxn modelId="{ACEF2A5A-C4F7-406B-B300-25383DCECB98}" type="presOf" srcId="{DFB51D1F-9704-438B-9C51-80153D769D85}" destId="{5A7EF0C7-9646-4C90-A42E-6BAE309C2EBD}" srcOrd="0" destOrd="0" presId="urn:microsoft.com/office/officeart/2005/8/layout/vList2"/>
    <dgm:cxn modelId="{569050B5-1EDF-49CA-93C7-538412E9B0CB}" type="presOf" srcId="{6B2E8D3A-7050-45E6-89D4-6F2C557A1E0C}" destId="{E2FF89C3-2CA7-4ED2-986C-AD436A85B8E7}" srcOrd="0" destOrd="0" presId="urn:microsoft.com/office/officeart/2005/8/layout/vList2"/>
    <dgm:cxn modelId="{D1DCC1AE-B37D-4D9A-979F-139A5EADB007}" srcId="{83B1D8D1-C7E1-47B9-98D1-9538459931EF}" destId="{0E596504-4212-49AC-9D5E-F5E48B454564}" srcOrd="0" destOrd="0" parTransId="{D9DCB9C4-6698-4DBC-A5A7-15A84E528C9D}" sibTransId="{E0FA7A3D-FD23-4686-9AEB-6A2B85D7001B}"/>
    <dgm:cxn modelId="{AFEC44E8-B01F-4829-A161-F6212C4F33C6}" type="presOf" srcId="{B9DC6730-E293-4140-BBA1-D3DBCCCE2E34}" destId="{E2FF89C3-2CA7-4ED2-986C-AD436A85B8E7}" srcOrd="0" destOrd="3" presId="urn:microsoft.com/office/officeart/2005/8/layout/vList2"/>
    <dgm:cxn modelId="{0C46E161-0DA6-4281-831F-103ACFF0E9D7}" srcId="{563E403C-D274-4328-9DAD-CB3239126ADA}" destId="{6B2E8D3A-7050-45E6-89D4-6F2C557A1E0C}" srcOrd="0" destOrd="0" parTransId="{AA679577-49DD-405B-B613-C247B1BD811A}" sibTransId="{9AD89970-31E5-4222-9093-99E88D12A043}"/>
    <dgm:cxn modelId="{3C1A1998-BC50-43DF-B419-ED4A4B57CE92}" type="presOf" srcId="{292C0421-4AF6-4D23-9E11-3515DB93D038}" destId="{E2FF89C3-2CA7-4ED2-986C-AD436A85B8E7}" srcOrd="0" destOrd="1" presId="urn:microsoft.com/office/officeart/2005/8/layout/vList2"/>
    <dgm:cxn modelId="{8F0F5E49-ECAE-4758-8F39-049B059BB601}" srcId="{83B1D8D1-C7E1-47B9-98D1-9538459931EF}" destId="{5813A782-A0A8-4099-BF75-F30597D736AD}" srcOrd="1" destOrd="0" parTransId="{77B53959-E987-4F9C-A219-A835314C4597}" sibTransId="{B9B46621-7145-4CA9-BCBB-D77C375228F3}"/>
    <dgm:cxn modelId="{CC839D0B-7057-4738-B2F7-214DA223E145}" srcId="{8C0ED536-F645-4D0A-A573-9DB4975C1906}" destId="{61ADD0E4-AE0C-4B75-BE26-95196486668F}" srcOrd="2" destOrd="0" parTransId="{B4C31F73-E611-4A8E-9300-95EAF15EA957}" sibTransId="{72A94DBC-5F32-4BD8-9604-11037E2EBF46}"/>
    <dgm:cxn modelId="{BF62FD4C-69A5-4901-A623-03D150A6700F}" srcId="{0F714F45-F1CA-492C-BF91-A77620437F71}" destId="{597A05BE-F82C-4029-8906-35A4712EFB9F}" srcOrd="0" destOrd="0" parTransId="{36E7C94B-2427-4430-9AC1-87C22E04ED10}" sibTransId="{0C8F4B96-8417-4D64-8E39-E4279DF21114}"/>
    <dgm:cxn modelId="{8F4CB5C8-140A-41C0-A070-E31B10272BEB}" srcId="{8C0ED536-F645-4D0A-A573-9DB4975C1906}" destId="{E2B92B78-21E1-49A8-9784-893B1A2CBBC5}" srcOrd="1" destOrd="0" parTransId="{8707CBB1-5AFC-44BD-A2F4-EAC1740199DD}" sibTransId="{7F3A6A87-E933-4CBC-B911-C8A1BB025934}"/>
    <dgm:cxn modelId="{59D96D2C-8B7D-4EE4-8DD2-D59E8AA636C3}" srcId="{563E403C-D274-4328-9DAD-CB3239126ADA}" destId="{B9DC6730-E293-4140-BBA1-D3DBCCCE2E34}" srcOrd="3" destOrd="0" parTransId="{7BD4C97D-1535-4DD0-919C-1678117C687C}" sibTransId="{2B2E0A19-A457-492C-BAF3-6EAF5C8DFD50}"/>
    <dgm:cxn modelId="{C59EBECA-30ED-44F4-9C0C-18BC8F3DA3A8}" srcId="{DFB51D1F-9704-438B-9C51-80153D769D85}" destId="{AD3AFC36-2C36-44A5-8971-0E90B671E21F}" srcOrd="2" destOrd="0" parTransId="{6933AAFC-B44C-48A4-9D6C-3F4B2221ABE5}" sibTransId="{34D08C0C-9490-4FCB-A892-9879984A1B31}"/>
    <dgm:cxn modelId="{E055096C-A656-4E63-954F-567A0BBBA656}" type="presOf" srcId="{AD3AFC36-2C36-44A5-8971-0E90B671E21F}" destId="{0FF63F16-F9C3-4517-8929-F4C445B47781}" srcOrd="0" destOrd="0" presId="urn:microsoft.com/office/officeart/2005/8/layout/vList2"/>
    <dgm:cxn modelId="{8BBF1A9C-A283-443B-B04B-E4E41E366B57}" srcId="{0F714F45-F1CA-492C-BF91-A77620437F71}" destId="{98DA13E0-B478-4BEF-B42E-FE58DBF61FEF}" srcOrd="2" destOrd="0" parTransId="{E0AB3078-B9A7-4AD3-AC37-997DE890BAF0}" sibTransId="{D6C990D3-35C0-4C97-9821-1B0E769075DB}"/>
    <dgm:cxn modelId="{E96410A6-4714-4C97-8F37-10F5ACB20470}" type="presOf" srcId="{E2B92B78-21E1-49A8-9784-893B1A2CBBC5}" destId="{79D1085B-589E-40B3-BA0F-AE6D01A2CCA4}" srcOrd="0" destOrd="1" presId="urn:microsoft.com/office/officeart/2005/8/layout/vList2"/>
    <dgm:cxn modelId="{031D8DB3-7D41-44DE-9FFE-8AE4F52A9BB4}" type="presOf" srcId="{5813A782-A0A8-4099-BF75-F30597D736AD}" destId="{058D1C94-E1F9-4F45-B3D8-38AA47C35606}" srcOrd="0" destOrd="1" presId="urn:microsoft.com/office/officeart/2005/8/layout/vList2"/>
    <dgm:cxn modelId="{18DE9329-1A85-42D7-83DC-EADBC27F52A5}" srcId="{DFB51D1F-9704-438B-9C51-80153D769D85}" destId="{8C0ED536-F645-4D0A-A573-9DB4975C1906}" srcOrd="3" destOrd="0" parTransId="{B21F699A-4274-4896-9652-02C32543BE34}" sibTransId="{03D043C6-4B1F-479D-A2AB-1D9874B0807D}"/>
    <dgm:cxn modelId="{359C6527-C3D4-4BD0-8402-E857FE5A1446}" type="presOf" srcId="{D12AAF4B-93E1-4F8F-9622-E6040562B8F5}" destId="{DA28010B-80EA-4532-888E-3A35ED4A8A87}" srcOrd="0" destOrd="0" presId="urn:microsoft.com/office/officeart/2005/8/layout/vList2"/>
    <dgm:cxn modelId="{4C318A86-0126-43CC-BAA2-92CE692B11AC}" type="presOf" srcId="{0E596504-4212-49AC-9D5E-F5E48B454564}" destId="{058D1C94-E1F9-4F45-B3D8-38AA47C35606}" srcOrd="0" destOrd="0" presId="urn:microsoft.com/office/officeart/2005/8/layout/vList2"/>
    <dgm:cxn modelId="{6A75D6B1-6AD7-44BC-A1EA-EFC83CB960D0}" srcId="{563E403C-D274-4328-9DAD-CB3239126ADA}" destId="{CF4EAC6A-552A-4849-9A46-C254085C18CC}" srcOrd="4" destOrd="0" parTransId="{3FF516D7-60A8-4F3C-B205-F8B99B87A7F8}" sibTransId="{BFB9D1EF-CC81-4C6C-BD94-F22B57E3421A}"/>
    <dgm:cxn modelId="{2F814B62-F620-481F-88EC-4FB86C13B6AE}" type="presOf" srcId="{83B1D8D1-C7E1-47B9-98D1-9538459931EF}" destId="{AB085B77-144F-435A-8E72-0DA67B61F680}" srcOrd="0" destOrd="0" presId="urn:microsoft.com/office/officeart/2005/8/layout/vList2"/>
    <dgm:cxn modelId="{D879CD44-560C-48AF-A945-A08D99F82744}" type="presOf" srcId="{8C0ED536-F645-4D0A-A573-9DB4975C1906}" destId="{33CDB6E7-96DC-42FE-8A3F-B193854E195C}" srcOrd="0" destOrd="0" presId="urn:microsoft.com/office/officeart/2005/8/layout/vList2"/>
    <dgm:cxn modelId="{43A6E17B-3AD4-4909-AFD4-94521937503A}" srcId="{DFB51D1F-9704-438B-9C51-80153D769D85}" destId="{0F714F45-F1CA-492C-BF91-A77620437F71}" srcOrd="1" destOrd="0" parTransId="{981D88D2-E5AA-458C-B026-97586AD83285}" sibTransId="{65132E7C-4781-4BA9-A215-4AFCC7AF070D}"/>
    <dgm:cxn modelId="{F7342D25-6B6D-43FD-83DB-3D7B9935F48E}" srcId="{563E403C-D274-4328-9DAD-CB3239126ADA}" destId="{F3469883-8B46-4A1D-9FD4-DEBA7A2089FB}" srcOrd="2" destOrd="0" parTransId="{D358EE8F-3830-467E-8BAC-052E9F433C0F}" sibTransId="{8C37CED1-ACD2-42FF-9271-BF6A9068D1F8}"/>
    <dgm:cxn modelId="{4D25EA70-62CA-4D9C-8257-7C598DEA7B38}" type="presOf" srcId="{940C36DA-54C9-48F7-8E24-95E674BBA8BA}" destId="{1A40256B-22FE-4DBD-BFA8-926719945691}" srcOrd="0" destOrd="0" presId="urn:microsoft.com/office/officeart/2005/8/layout/vList2"/>
    <dgm:cxn modelId="{2F394172-7C36-44F5-8BE6-F9C8D75A1D25}" type="presOf" srcId="{F3469883-8B46-4A1D-9FD4-DEBA7A2089FB}" destId="{E2FF89C3-2CA7-4ED2-986C-AD436A85B8E7}" srcOrd="0" destOrd="2" presId="urn:microsoft.com/office/officeart/2005/8/layout/vList2"/>
    <dgm:cxn modelId="{C7731CF9-375B-4B1B-8DED-694B0968893E}" srcId="{D12AAF4B-93E1-4F8F-9622-E6040562B8F5}" destId="{1DEF2FF3-83A3-47A8-AE26-F5CD7FE9A6F8}" srcOrd="1" destOrd="0" parTransId="{8366F0A5-362C-4674-98AF-617E12483A8A}" sibTransId="{0D3C39C2-94EC-46FA-A325-FA02FA3B62F9}"/>
    <dgm:cxn modelId="{8EBE8823-CFA3-4B73-A08B-849798C2E8AE}" type="presOf" srcId="{26091B71-2338-4B8C-9651-2FB9DCCB7A66}" destId="{79D1085B-589E-40B3-BA0F-AE6D01A2CCA4}" srcOrd="0" destOrd="0" presId="urn:microsoft.com/office/officeart/2005/8/layout/vList2"/>
    <dgm:cxn modelId="{5E9CF817-B7FC-406A-93DC-3BFF6A02DA7E}" type="presOf" srcId="{597A05BE-F82C-4029-8906-35A4712EFB9F}" destId="{A3F1C356-2475-4860-8F07-D663BCA66767}" srcOrd="0" destOrd="0" presId="urn:microsoft.com/office/officeart/2005/8/layout/vList2"/>
    <dgm:cxn modelId="{E016634B-CDD2-434E-9749-C7B7BDA3A50D}" srcId="{AD3AFC36-2C36-44A5-8971-0E90B671E21F}" destId="{91452601-C691-49EF-8C94-A9A6AD2B649C}" srcOrd="0" destOrd="0" parTransId="{461E42A7-B89F-4B67-AEA6-41F19D2C85E2}" sibTransId="{A4402E08-3C6C-40DA-AD37-A26295D2D661}"/>
    <dgm:cxn modelId="{EBDF6A18-F678-47A1-90D6-D285C4D0B67E}" type="presOf" srcId="{98DA13E0-B478-4BEF-B42E-FE58DBF61FEF}" destId="{A3F1C356-2475-4860-8F07-D663BCA66767}" srcOrd="0" destOrd="2" presId="urn:microsoft.com/office/officeart/2005/8/layout/vList2"/>
    <dgm:cxn modelId="{2165675E-D468-43B4-93C0-7ED464DB31B6}" srcId="{D12AAF4B-93E1-4F8F-9622-E6040562B8F5}" destId="{940C36DA-54C9-48F7-8E24-95E674BBA8BA}" srcOrd="0" destOrd="0" parTransId="{719981EA-C0F2-402C-ABB4-72C68CDFBCB0}" sibTransId="{09B2F165-FF8B-4C55-8E34-D062E12019D1}"/>
    <dgm:cxn modelId="{4D19D11E-4AED-4CF8-8730-0ADBCA8336B0}" type="presOf" srcId="{0F714F45-F1CA-492C-BF91-A77620437F71}" destId="{A2A311DF-B1FF-4F25-8775-14B137B97621}" srcOrd="0" destOrd="0" presId="urn:microsoft.com/office/officeart/2005/8/layout/vList2"/>
    <dgm:cxn modelId="{E379B909-AD47-498B-8FC1-882583BE5AC0}" type="presParOf" srcId="{5A7EF0C7-9646-4C90-A42E-6BAE309C2EBD}" destId="{AB085B77-144F-435A-8E72-0DA67B61F680}" srcOrd="0" destOrd="0" presId="urn:microsoft.com/office/officeart/2005/8/layout/vList2"/>
    <dgm:cxn modelId="{0F4D9EA0-5FCC-43D9-9BCD-0238CEE96EB4}" type="presParOf" srcId="{5A7EF0C7-9646-4C90-A42E-6BAE309C2EBD}" destId="{058D1C94-E1F9-4F45-B3D8-38AA47C35606}" srcOrd="1" destOrd="0" presId="urn:microsoft.com/office/officeart/2005/8/layout/vList2"/>
    <dgm:cxn modelId="{F983D773-7584-486C-B25F-AB720AA47E06}" type="presParOf" srcId="{5A7EF0C7-9646-4C90-A42E-6BAE309C2EBD}" destId="{A2A311DF-B1FF-4F25-8775-14B137B97621}" srcOrd="2" destOrd="0" presId="urn:microsoft.com/office/officeart/2005/8/layout/vList2"/>
    <dgm:cxn modelId="{19F02B83-81F4-4739-A1CC-CD574FD8C0DF}" type="presParOf" srcId="{5A7EF0C7-9646-4C90-A42E-6BAE309C2EBD}" destId="{A3F1C356-2475-4860-8F07-D663BCA66767}" srcOrd="3" destOrd="0" presId="urn:microsoft.com/office/officeart/2005/8/layout/vList2"/>
    <dgm:cxn modelId="{9B6356B5-908B-4EE6-A56E-0635D4D936DF}" type="presParOf" srcId="{5A7EF0C7-9646-4C90-A42E-6BAE309C2EBD}" destId="{0FF63F16-F9C3-4517-8929-F4C445B47781}" srcOrd="4" destOrd="0" presId="urn:microsoft.com/office/officeart/2005/8/layout/vList2"/>
    <dgm:cxn modelId="{4A9A066A-5CE3-447B-B50E-524FE2C5F914}" type="presParOf" srcId="{5A7EF0C7-9646-4C90-A42E-6BAE309C2EBD}" destId="{B3ABBA4F-B987-4C3D-B197-C3D3F506EEAA}" srcOrd="5" destOrd="0" presId="urn:microsoft.com/office/officeart/2005/8/layout/vList2"/>
    <dgm:cxn modelId="{32733831-DAF0-434D-94B2-02B61EBCCF88}" type="presParOf" srcId="{5A7EF0C7-9646-4C90-A42E-6BAE309C2EBD}" destId="{33CDB6E7-96DC-42FE-8A3F-B193854E195C}" srcOrd="6" destOrd="0" presId="urn:microsoft.com/office/officeart/2005/8/layout/vList2"/>
    <dgm:cxn modelId="{6332F7EC-BB39-4708-9C91-87CC19A3F4FB}" type="presParOf" srcId="{5A7EF0C7-9646-4C90-A42E-6BAE309C2EBD}" destId="{79D1085B-589E-40B3-BA0F-AE6D01A2CCA4}" srcOrd="7" destOrd="0" presId="urn:microsoft.com/office/officeart/2005/8/layout/vList2"/>
    <dgm:cxn modelId="{EC328049-B799-406C-95F8-22EBD216720E}" type="presParOf" srcId="{5A7EF0C7-9646-4C90-A42E-6BAE309C2EBD}" destId="{F15D38C3-66C7-4209-B7CC-C92257B9F910}" srcOrd="8" destOrd="0" presId="urn:microsoft.com/office/officeart/2005/8/layout/vList2"/>
    <dgm:cxn modelId="{A65B3462-B846-4D2A-91AB-5A0F2274DF7A}" type="presParOf" srcId="{5A7EF0C7-9646-4C90-A42E-6BAE309C2EBD}" destId="{E2FF89C3-2CA7-4ED2-986C-AD436A85B8E7}" srcOrd="9" destOrd="0" presId="urn:microsoft.com/office/officeart/2005/8/layout/vList2"/>
    <dgm:cxn modelId="{75946E5E-1726-4AA8-9DC0-B6BC6B3A9FCF}" type="presParOf" srcId="{5A7EF0C7-9646-4C90-A42E-6BAE309C2EBD}" destId="{DA28010B-80EA-4532-888E-3A35ED4A8A87}" srcOrd="10" destOrd="0" presId="urn:microsoft.com/office/officeart/2005/8/layout/vList2"/>
    <dgm:cxn modelId="{A8BAEBEE-7F86-408F-B7D9-C61238B2DA2D}" type="presParOf" srcId="{5A7EF0C7-9646-4C90-A42E-6BAE309C2EBD}" destId="{1A40256B-22FE-4DBD-BFA8-926719945691}"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C8D97-9876-4F8F-B14A-A069B7C749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CN" altLang="en-US"/>
        </a:p>
      </dgm:t>
    </dgm:pt>
    <dgm:pt modelId="{A4418B02-F311-442F-B448-0E378024923D}">
      <dgm:prSet phldrT="[文本]"/>
      <dgm:spPr/>
      <dgm:t>
        <a:bodyPr/>
        <a:lstStyle/>
        <a:p>
          <a:r>
            <a:rPr lang="zh-CN" altLang="en-US" dirty="0" smtClean="0"/>
            <a:t>标题</a:t>
          </a:r>
          <a:endParaRPr lang="zh-CN" altLang="en-US" dirty="0"/>
        </a:p>
      </dgm:t>
    </dgm:pt>
    <dgm:pt modelId="{C6CE050D-8804-41D9-858B-9E72A5659F59}" type="parTrans" cxnId="{56F885B6-A372-491E-B72F-1010C4B406EC}">
      <dgm:prSet/>
      <dgm:spPr/>
      <dgm:t>
        <a:bodyPr/>
        <a:lstStyle/>
        <a:p>
          <a:endParaRPr lang="zh-CN" altLang="en-US"/>
        </a:p>
      </dgm:t>
    </dgm:pt>
    <dgm:pt modelId="{BC86D90E-8F37-47F2-87AF-2C857C5CEDB4}" type="sibTrans" cxnId="{56F885B6-A372-491E-B72F-1010C4B406EC}">
      <dgm:prSet/>
      <dgm:spPr/>
      <dgm:t>
        <a:bodyPr/>
        <a:lstStyle/>
        <a:p>
          <a:endParaRPr lang="zh-CN" altLang="en-US"/>
        </a:p>
      </dgm:t>
    </dgm:pt>
    <dgm:pt modelId="{BB079A45-F2D0-406C-9774-8D37B7BB4302}">
      <dgm:prSet phldrT="[文本]"/>
      <dgm:spPr/>
      <dgm:t>
        <a:bodyPr/>
        <a:lstStyle/>
        <a:p>
          <a:r>
            <a:rPr lang="en-US" altLang="zh-CN" dirty="0" smtClean="0"/>
            <a:t>2</a:t>
          </a:r>
          <a:r>
            <a:rPr lang="zh-CN" altLang="en-US" dirty="0" smtClean="0"/>
            <a:t>号小标宋</a:t>
          </a:r>
          <a:endParaRPr lang="zh-CN" altLang="en-US" dirty="0"/>
        </a:p>
      </dgm:t>
    </dgm:pt>
    <dgm:pt modelId="{DC5E7E49-12BB-4BCE-937E-7DA5205A6C5E}" type="parTrans" cxnId="{3D7B8F21-AB7D-4AA2-97EE-240F1B2EDE89}">
      <dgm:prSet/>
      <dgm:spPr/>
      <dgm:t>
        <a:bodyPr/>
        <a:lstStyle/>
        <a:p>
          <a:endParaRPr lang="zh-CN" altLang="en-US"/>
        </a:p>
      </dgm:t>
    </dgm:pt>
    <dgm:pt modelId="{F2656EA3-F3F1-4851-8DB9-3B894C2487D4}" type="sibTrans" cxnId="{3D7B8F21-AB7D-4AA2-97EE-240F1B2EDE89}">
      <dgm:prSet/>
      <dgm:spPr/>
      <dgm:t>
        <a:bodyPr/>
        <a:lstStyle/>
        <a:p>
          <a:endParaRPr lang="zh-CN" altLang="en-US"/>
        </a:p>
      </dgm:t>
    </dgm:pt>
    <dgm:pt modelId="{F4E559CC-0D9C-40BA-A4E6-8A62C9304B52}">
      <dgm:prSet phldrT="[文本]"/>
      <dgm:spPr/>
      <dgm:t>
        <a:bodyPr/>
        <a:lstStyle/>
        <a:p>
          <a:r>
            <a:rPr lang="zh-CN" altLang="en-US" dirty="0" smtClean="0"/>
            <a:t>主送机关</a:t>
          </a:r>
          <a:endParaRPr lang="zh-CN" altLang="en-US" dirty="0"/>
        </a:p>
      </dgm:t>
    </dgm:pt>
    <dgm:pt modelId="{95013B35-39E6-4CA9-9EAE-A971914C350F}" type="parTrans" cxnId="{4C843A8B-0AD0-48C3-8F03-88EEAA2F98EA}">
      <dgm:prSet/>
      <dgm:spPr/>
      <dgm:t>
        <a:bodyPr/>
        <a:lstStyle/>
        <a:p>
          <a:endParaRPr lang="zh-CN" altLang="en-US"/>
        </a:p>
      </dgm:t>
    </dgm:pt>
    <dgm:pt modelId="{0094F392-7ACB-49A3-A2E4-015406792819}" type="sibTrans" cxnId="{4C843A8B-0AD0-48C3-8F03-88EEAA2F98EA}">
      <dgm:prSet/>
      <dgm:spPr/>
      <dgm:t>
        <a:bodyPr/>
        <a:lstStyle/>
        <a:p>
          <a:endParaRPr lang="zh-CN" altLang="en-US"/>
        </a:p>
      </dgm:t>
    </dgm:pt>
    <dgm:pt modelId="{07BF51F7-747C-491B-82CF-0CDE9760E4EC}">
      <dgm:prSet phldrT="[文本]"/>
      <dgm:spPr/>
      <dgm:t>
        <a:bodyPr/>
        <a:lstStyle/>
        <a:p>
          <a:r>
            <a:rPr lang="zh-CN" altLang="en-US" dirty="0" smtClean="0"/>
            <a:t>标题下空一行</a:t>
          </a:r>
          <a:endParaRPr lang="zh-CN" altLang="en-US" dirty="0"/>
        </a:p>
      </dgm:t>
    </dgm:pt>
    <dgm:pt modelId="{A0E480C4-5693-4FA0-B80C-6F8BD06002C2}" type="parTrans" cxnId="{243BAFE5-A02C-4C41-8781-D4A3AB89AEE1}">
      <dgm:prSet/>
      <dgm:spPr/>
      <dgm:t>
        <a:bodyPr/>
        <a:lstStyle/>
        <a:p>
          <a:endParaRPr lang="zh-CN" altLang="en-US"/>
        </a:p>
      </dgm:t>
    </dgm:pt>
    <dgm:pt modelId="{CE96D00E-B498-4C55-8E23-5EB32ADA4E1E}" type="sibTrans" cxnId="{243BAFE5-A02C-4C41-8781-D4A3AB89AEE1}">
      <dgm:prSet/>
      <dgm:spPr/>
      <dgm:t>
        <a:bodyPr/>
        <a:lstStyle/>
        <a:p>
          <a:endParaRPr lang="zh-CN" altLang="en-US"/>
        </a:p>
      </dgm:t>
    </dgm:pt>
    <dgm:pt modelId="{580964B0-3721-4BDA-9129-82B284777D0E}">
      <dgm:prSet phldrT="[文本]"/>
      <dgm:spPr/>
      <dgm:t>
        <a:bodyPr/>
        <a:lstStyle/>
        <a:p>
          <a:r>
            <a:rPr lang="zh-CN" altLang="en-US" dirty="0" smtClean="0"/>
            <a:t>红色分隔线下空二行</a:t>
          </a:r>
          <a:endParaRPr lang="zh-CN" altLang="en-US" dirty="0"/>
        </a:p>
      </dgm:t>
    </dgm:pt>
    <dgm:pt modelId="{AC5A50D1-1725-490B-BEA9-6F442B3A370E}" type="parTrans" cxnId="{FF2EACF1-C734-4B9F-A541-CABEF20A2DBD}">
      <dgm:prSet/>
      <dgm:spPr/>
      <dgm:t>
        <a:bodyPr/>
        <a:lstStyle/>
        <a:p>
          <a:endParaRPr lang="zh-CN" altLang="en-US"/>
        </a:p>
      </dgm:t>
    </dgm:pt>
    <dgm:pt modelId="{A331BF33-8215-49D7-9B33-9E26267FD335}" type="sibTrans" cxnId="{FF2EACF1-C734-4B9F-A541-CABEF20A2DBD}">
      <dgm:prSet/>
      <dgm:spPr/>
      <dgm:t>
        <a:bodyPr/>
        <a:lstStyle/>
        <a:p>
          <a:endParaRPr lang="zh-CN" altLang="en-US"/>
        </a:p>
      </dgm:t>
    </dgm:pt>
    <dgm:pt modelId="{0A634B7D-6920-4445-9203-C9730DCDDCCB}">
      <dgm:prSet phldrT="[文本]"/>
      <dgm:spPr/>
      <dgm:t>
        <a:bodyPr/>
        <a:lstStyle/>
        <a:p>
          <a:r>
            <a:rPr lang="zh-CN" altLang="en-US" dirty="0" smtClean="0"/>
            <a:t>居中，回行词意完整</a:t>
          </a:r>
          <a:endParaRPr lang="zh-CN" altLang="en-US" dirty="0"/>
        </a:p>
      </dgm:t>
    </dgm:pt>
    <dgm:pt modelId="{30ADA42D-1346-4876-A81E-122DFD69D3A4}" type="parTrans" cxnId="{8D5AE026-19AD-4D34-935A-D1AF548C302B}">
      <dgm:prSet/>
      <dgm:spPr/>
      <dgm:t>
        <a:bodyPr/>
        <a:lstStyle/>
        <a:p>
          <a:endParaRPr lang="zh-CN" altLang="en-US"/>
        </a:p>
      </dgm:t>
    </dgm:pt>
    <dgm:pt modelId="{E4E130AF-5062-44F3-9107-4107DDDC61AA}" type="sibTrans" cxnId="{8D5AE026-19AD-4D34-935A-D1AF548C302B}">
      <dgm:prSet/>
      <dgm:spPr/>
      <dgm:t>
        <a:bodyPr/>
        <a:lstStyle/>
        <a:p>
          <a:endParaRPr lang="zh-CN" altLang="en-US"/>
        </a:p>
      </dgm:t>
    </dgm:pt>
    <dgm:pt modelId="{43ACC5F6-C3F7-477F-A69D-C26AAF7AD4D2}">
      <dgm:prSet phldrT="[文本]"/>
      <dgm:spPr/>
      <dgm:t>
        <a:bodyPr/>
        <a:lstStyle/>
        <a:p>
          <a:r>
            <a:rPr lang="zh-CN" altLang="en-US" dirty="0" smtClean="0"/>
            <a:t>标题排列应使用梯形或菱形</a:t>
          </a:r>
          <a:endParaRPr lang="zh-CN" altLang="en-US" dirty="0"/>
        </a:p>
      </dgm:t>
    </dgm:pt>
    <dgm:pt modelId="{83566403-DFA1-4408-BE50-C75DF6239C1A}" type="parTrans" cxnId="{51997730-F5EB-4B72-A0E6-5DE68F07BD52}">
      <dgm:prSet/>
      <dgm:spPr/>
      <dgm:t>
        <a:bodyPr/>
        <a:lstStyle/>
        <a:p>
          <a:endParaRPr lang="zh-CN" altLang="en-US"/>
        </a:p>
      </dgm:t>
    </dgm:pt>
    <dgm:pt modelId="{1A0EE379-B3F5-453B-8CF8-FDCE950172B2}" type="sibTrans" cxnId="{51997730-F5EB-4B72-A0E6-5DE68F07BD52}">
      <dgm:prSet/>
      <dgm:spPr/>
      <dgm:t>
        <a:bodyPr/>
        <a:lstStyle/>
        <a:p>
          <a:endParaRPr lang="zh-CN" altLang="en-US"/>
        </a:p>
      </dgm:t>
    </dgm:pt>
    <dgm:pt modelId="{7038975E-04C7-4953-B241-90EFBB450E7E}">
      <dgm:prSet phldrT="[文本]"/>
      <dgm:spPr/>
      <dgm:t>
        <a:bodyPr/>
        <a:lstStyle/>
        <a:p>
          <a:r>
            <a:rPr lang="zh-CN" altLang="en-US" dirty="0" smtClean="0"/>
            <a:t>居左顶格，全角冒号</a:t>
          </a:r>
          <a:endParaRPr lang="zh-CN" altLang="en-US" dirty="0"/>
        </a:p>
      </dgm:t>
    </dgm:pt>
    <dgm:pt modelId="{7203BB35-F3C2-4AEE-ADBB-182327B14039}" type="parTrans" cxnId="{BFA6699A-4736-4CF3-AA5E-C6581D6C333A}">
      <dgm:prSet/>
      <dgm:spPr/>
      <dgm:t>
        <a:bodyPr/>
        <a:lstStyle/>
        <a:p>
          <a:endParaRPr lang="zh-CN" altLang="en-US"/>
        </a:p>
      </dgm:t>
    </dgm:pt>
    <dgm:pt modelId="{7A9B0241-17BB-40A2-A316-E83F4F74B233}" type="sibTrans" cxnId="{BFA6699A-4736-4CF3-AA5E-C6581D6C333A}">
      <dgm:prSet/>
      <dgm:spPr/>
      <dgm:t>
        <a:bodyPr/>
        <a:lstStyle/>
        <a:p>
          <a:endParaRPr lang="zh-CN" altLang="en-US"/>
        </a:p>
      </dgm:t>
    </dgm:pt>
    <dgm:pt modelId="{0E7226B3-A5FF-4385-96F7-13CEA569E5EF}">
      <dgm:prSet phldrT="[文本]"/>
      <dgm:spPr/>
      <dgm:t>
        <a:bodyPr/>
        <a:lstStyle/>
        <a:p>
          <a:r>
            <a:rPr lang="zh-CN" altLang="en-US" dirty="0" smtClean="0"/>
            <a:t>正文</a:t>
          </a:r>
          <a:endParaRPr lang="zh-CN" altLang="en-US" dirty="0"/>
        </a:p>
      </dgm:t>
    </dgm:pt>
    <dgm:pt modelId="{28E38C7A-2833-4895-927A-DB9D82BC9E43}" type="parTrans" cxnId="{64D861F0-552C-4E42-8B4C-FDD66EAA3ABB}">
      <dgm:prSet/>
      <dgm:spPr/>
      <dgm:t>
        <a:bodyPr/>
        <a:lstStyle/>
        <a:p>
          <a:endParaRPr lang="zh-CN" altLang="en-US"/>
        </a:p>
      </dgm:t>
    </dgm:pt>
    <dgm:pt modelId="{4BA526DA-C525-4D52-9EB2-7DEC685309B7}" type="sibTrans" cxnId="{64D861F0-552C-4E42-8B4C-FDD66EAA3ABB}">
      <dgm:prSet/>
      <dgm:spPr/>
      <dgm:t>
        <a:bodyPr/>
        <a:lstStyle/>
        <a:p>
          <a:endParaRPr lang="zh-CN" altLang="en-US"/>
        </a:p>
      </dgm:t>
    </dgm:pt>
    <dgm:pt modelId="{34ECFA58-6C3D-4045-BD65-FBDEE4C051A3}">
      <dgm:prSet phldrT="[文本]"/>
      <dgm:spPr/>
      <dgm:t>
        <a:bodyPr/>
        <a:lstStyle/>
        <a:p>
          <a:r>
            <a:rPr lang="zh-CN" altLang="en-US" dirty="0" smtClean="0"/>
            <a:t>自然段左空二格</a:t>
          </a:r>
          <a:endParaRPr lang="zh-CN" altLang="en-US" dirty="0"/>
        </a:p>
      </dgm:t>
    </dgm:pt>
    <dgm:pt modelId="{E1F5C82F-1708-4530-B5B3-5C7294BFA51E}" type="parTrans" cxnId="{C44DB3B7-AC5B-4DEF-87F2-3569FA4F6CFB}">
      <dgm:prSet/>
      <dgm:spPr/>
      <dgm:t>
        <a:bodyPr/>
        <a:lstStyle/>
        <a:p>
          <a:endParaRPr lang="zh-CN" altLang="en-US"/>
        </a:p>
      </dgm:t>
    </dgm:pt>
    <dgm:pt modelId="{71D49B0E-34C7-4FE1-8805-AC5F4D93A63C}" type="sibTrans" cxnId="{C44DB3B7-AC5B-4DEF-87F2-3569FA4F6CFB}">
      <dgm:prSet/>
      <dgm:spPr/>
      <dgm:t>
        <a:bodyPr/>
        <a:lstStyle/>
        <a:p>
          <a:endParaRPr lang="zh-CN" altLang="en-US"/>
        </a:p>
      </dgm:t>
    </dgm:pt>
    <dgm:pt modelId="{4BE0BEDD-398E-43CA-9F03-1369BB92479A}">
      <dgm:prSet phldrT="[文本]"/>
      <dgm:spPr/>
      <dgm:t>
        <a:bodyPr/>
        <a:lstStyle/>
        <a:p>
          <a:r>
            <a:rPr lang="en-US" altLang="zh-CN" dirty="0" smtClean="0"/>
            <a:t>3</a:t>
          </a:r>
          <a:r>
            <a:rPr lang="zh-CN" altLang="en-US" dirty="0" smtClean="0"/>
            <a:t>号仿宋</a:t>
          </a:r>
          <a:endParaRPr lang="zh-CN" altLang="en-US" dirty="0"/>
        </a:p>
      </dgm:t>
    </dgm:pt>
    <dgm:pt modelId="{FD77891A-129E-47F4-B3D2-D1E69D968269}" type="parTrans" cxnId="{5B8EF475-7213-43D6-8422-12F3023DCDF2}">
      <dgm:prSet/>
      <dgm:spPr/>
      <dgm:t>
        <a:bodyPr/>
        <a:lstStyle/>
        <a:p>
          <a:endParaRPr lang="zh-CN" altLang="en-US"/>
        </a:p>
      </dgm:t>
    </dgm:pt>
    <dgm:pt modelId="{ECF66D0A-A7A7-4C0B-B825-A06B5BFC0A9E}" type="sibTrans" cxnId="{5B8EF475-7213-43D6-8422-12F3023DCDF2}">
      <dgm:prSet/>
      <dgm:spPr/>
      <dgm:t>
        <a:bodyPr/>
        <a:lstStyle/>
        <a:p>
          <a:endParaRPr lang="zh-CN" altLang="en-US"/>
        </a:p>
      </dgm:t>
    </dgm:pt>
    <dgm:pt modelId="{D0DECF78-8311-4945-80D6-39BF85FF1ABF}">
      <dgm:prSet phldrT="[文本]"/>
      <dgm:spPr/>
      <dgm:t>
        <a:bodyPr/>
        <a:lstStyle/>
        <a:p>
          <a:r>
            <a:rPr lang="en-US" altLang="zh-CN" dirty="0" smtClean="0"/>
            <a:t>3</a:t>
          </a:r>
          <a:r>
            <a:rPr lang="zh-CN" altLang="en-US" dirty="0" smtClean="0"/>
            <a:t>号仿宋</a:t>
          </a:r>
          <a:endParaRPr lang="zh-CN" altLang="en-US" dirty="0"/>
        </a:p>
      </dgm:t>
    </dgm:pt>
    <dgm:pt modelId="{BB7D206D-8F59-4070-AA8B-B4DF3C03ABBA}" type="parTrans" cxnId="{512850C1-8966-49ED-8755-46FE8F279BD7}">
      <dgm:prSet/>
      <dgm:spPr/>
      <dgm:t>
        <a:bodyPr/>
        <a:lstStyle/>
        <a:p>
          <a:endParaRPr lang="zh-CN" altLang="en-US"/>
        </a:p>
      </dgm:t>
    </dgm:pt>
    <dgm:pt modelId="{83A11D5D-DC6E-4D95-BC64-8922BB060033}" type="sibTrans" cxnId="{512850C1-8966-49ED-8755-46FE8F279BD7}">
      <dgm:prSet/>
      <dgm:spPr/>
      <dgm:t>
        <a:bodyPr/>
        <a:lstStyle/>
        <a:p>
          <a:endParaRPr lang="zh-CN" altLang="en-US"/>
        </a:p>
      </dgm:t>
    </dgm:pt>
    <dgm:pt modelId="{AFB90D95-B866-44F1-B506-CDFC1E3931E2}">
      <dgm:prSet phldrT="[文本]"/>
      <dgm:spPr/>
      <dgm:t>
        <a:bodyPr/>
        <a:lstStyle/>
        <a:p>
          <a:r>
            <a:rPr lang="zh-CN" altLang="en-US" dirty="0" smtClean="0"/>
            <a:t>“关于”前加发文机关署名</a:t>
          </a:r>
          <a:endParaRPr lang="zh-CN" altLang="en-US" dirty="0"/>
        </a:p>
      </dgm:t>
    </dgm:pt>
    <dgm:pt modelId="{B89324D0-E246-4DFF-BC81-6A18EB92C3E4}" type="parTrans" cxnId="{1415626E-F4D7-4586-9C7E-AE4DE28AA16D}">
      <dgm:prSet/>
      <dgm:spPr/>
      <dgm:t>
        <a:bodyPr/>
        <a:lstStyle/>
        <a:p>
          <a:endParaRPr lang="zh-CN" altLang="en-US"/>
        </a:p>
      </dgm:t>
    </dgm:pt>
    <dgm:pt modelId="{EF03BEE2-FE76-4098-B360-969B1613D0B0}" type="sibTrans" cxnId="{1415626E-F4D7-4586-9C7E-AE4DE28AA16D}">
      <dgm:prSet/>
      <dgm:spPr/>
      <dgm:t>
        <a:bodyPr/>
        <a:lstStyle/>
        <a:p>
          <a:endParaRPr lang="zh-CN" altLang="en-US"/>
        </a:p>
      </dgm:t>
    </dgm:pt>
    <dgm:pt modelId="{67700622-9486-47ED-B6B9-357BA6D6DDC0}" type="pres">
      <dgm:prSet presAssocID="{84FC8D97-9876-4F8F-B14A-A069B7C7494C}" presName="linear" presStyleCnt="0">
        <dgm:presLayoutVars>
          <dgm:animLvl val="lvl"/>
          <dgm:resizeHandles val="exact"/>
        </dgm:presLayoutVars>
      </dgm:prSet>
      <dgm:spPr/>
      <dgm:t>
        <a:bodyPr/>
        <a:lstStyle/>
        <a:p>
          <a:endParaRPr lang="zh-CN" altLang="en-US"/>
        </a:p>
      </dgm:t>
    </dgm:pt>
    <dgm:pt modelId="{E44C0205-2835-40BA-8C7B-49C1E2F9A736}" type="pres">
      <dgm:prSet presAssocID="{A4418B02-F311-442F-B448-0E378024923D}" presName="parentText" presStyleLbl="node1" presStyleIdx="0" presStyleCnt="3">
        <dgm:presLayoutVars>
          <dgm:chMax val="0"/>
          <dgm:bulletEnabled val="1"/>
        </dgm:presLayoutVars>
      </dgm:prSet>
      <dgm:spPr/>
      <dgm:t>
        <a:bodyPr/>
        <a:lstStyle/>
        <a:p>
          <a:endParaRPr lang="zh-CN" altLang="en-US"/>
        </a:p>
      </dgm:t>
    </dgm:pt>
    <dgm:pt modelId="{24FB1C85-1674-4D22-BB39-19D993A79E1C}" type="pres">
      <dgm:prSet presAssocID="{A4418B02-F311-442F-B448-0E378024923D}" presName="childText" presStyleLbl="revTx" presStyleIdx="0" presStyleCnt="3">
        <dgm:presLayoutVars>
          <dgm:bulletEnabled val="1"/>
        </dgm:presLayoutVars>
      </dgm:prSet>
      <dgm:spPr/>
      <dgm:t>
        <a:bodyPr/>
        <a:lstStyle/>
        <a:p>
          <a:endParaRPr lang="zh-CN" altLang="en-US"/>
        </a:p>
      </dgm:t>
    </dgm:pt>
    <dgm:pt modelId="{FE898956-3108-46DF-9E5F-D936CFE4913B}" type="pres">
      <dgm:prSet presAssocID="{F4E559CC-0D9C-40BA-A4E6-8A62C9304B52}" presName="parentText" presStyleLbl="node1" presStyleIdx="1" presStyleCnt="3">
        <dgm:presLayoutVars>
          <dgm:chMax val="0"/>
          <dgm:bulletEnabled val="1"/>
        </dgm:presLayoutVars>
      </dgm:prSet>
      <dgm:spPr/>
      <dgm:t>
        <a:bodyPr/>
        <a:lstStyle/>
        <a:p>
          <a:endParaRPr lang="zh-CN" altLang="en-US"/>
        </a:p>
      </dgm:t>
    </dgm:pt>
    <dgm:pt modelId="{CE2809C1-24F0-4493-B5CD-96E8728AB18D}" type="pres">
      <dgm:prSet presAssocID="{F4E559CC-0D9C-40BA-A4E6-8A62C9304B52}" presName="childText" presStyleLbl="revTx" presStyleIdx="1" presStyleCnt="3">
        <dgm:presLayoutVars>
          <dgm:bulletEnabled val="1"/>
        </dgm:presLayoutVars>
      </dgm:prSet>
      <dgm:spPr/>
      <dgm:t>
        <a:bodyPr/>
        <a:lstStyle/>
        <a:p>
          <a:endParaRPr lang="zh-CN" altLang="en-US"/>
        </a:p>
      </dgm:t>
    </dgm:pt>
    <dgm:pt modelId="{47A2A6F7-DB7E-4A7F-A6D1-FB5C015E4F91}" type="pres">
      <dgm:prSet presAssocID="{0E7226B3-A5FF-4385-96F7-13CEA569E5EF}" presName="parentText" presStyleLbl="node1" presStyleIdx="2" presStyleCnt="3">
        <dgm:presLayoutVars>
          <dgm:chMax val="0"/>
          <dgm:bulletEnabled val="1"/>
        </dgm:presLayoutVars>
      </dgm:prSet>
      <dgm:spPr/>
      <dgm:t>
        <a:bodyPr/>
        <a:lstStyle/>
        <a:p>
          <a:endParaRPr lang="zh-CN" altLang="en-US"/>
        </a:p>
      </dgm:t>
    </dgm:pt>
    <dgm:pt modelId="{1D87A329-A417-47AD-9E11-131617F78004}" type="pres">
      <dgm:prSet presAssocID="{0E7226B3-A5FF-4385-96F7-13CEA569E5EF}" presName="childText" presStyleLbl="revTx" presStyleIdx="2" presStyleCnt="3">
        <dgm:presLayoutVars>
          <dgm:bulletEnabled val="1"/>
        </dgm:presLayoutVars>
      </dgm:prSet>
      <dgm:spPr/>
      <dgm:t>
        <a:bodyPr/>
        <a:lstStyle/>
        <a:p>
          <a:endParaRPr lang="zh-CN" altLang="en-US"/>
        </a:p>
      </dgm:t>
    </dgm:pt>
  </dgm:ptLst>
  <dgm:cxnLst>
    <dgm:cxn modelId="{A5DE0C1F-067C-4B08-8427-82F7FEC86612}" type="presOf" srcId="{BB079A45-F2D0-406C-9774-8D37B7BB4302}" destId="{24FB1C85-1674-4D22-BB39-19D993A79E1C}" srcOrd="0" destOrd="0" presId="urn:microsoft.com/office/officeart/2005/8/layout/vList2"/>
    <dgm:cxn modelId="{56F885B6-A372-491E-B72F-1010C4B406EC}" srcId="{84FC8D97-9876-4F8F-B14A-A069B7C7494C}" destId="{A4418B02-F311-442F-B448-0E378024923D}" srcOrd="0" destOrd="0" parTransId="{C6CE050D-8804-41D9-858B-9E72A5659F59}" sibTransId="{BC86D90E-8F37-47F2-87AF-2C857C5CEDB4}"/>
    <dgm:cxn modelId="{8284CE1B-5072-4855-857D-70DD6867335F}" type="presOf" srcId="{4BE0BEDD-398E-43CA-9F03-1369BB92479A}" destId="{1D87A329-A417-47AD-9E11-131617F78004}" srcOrd="0" destOrd="1" presId="urn:microsoft.com/office/officeart/2005/8/layout/vList2"/>
    <dgm:cxn modelId="{4D0D26AE-E7F5-4D63-8C9D-2F8E26CC48D8}" type="presOf" srcId="{D0DECF78-8311-4945-80D6-39BF85FF1ABF}" destId="{CE2809C1-24F0-4493-B5CD-96E8728AB18D}" srcOrd="0" destOrd="1" presId="urn:microsoft.com/office/officeart/2005/8/layout/vList2"/>
    <dgm:cxn modelId="{9951DB39-6D0E-4D6A-8D65-C4820C71FDD8}" type="presOf" srcId="{0A634B7D-6920-4445-9203-C9730DCDDCCB}" destId="{24FB1C85-1674-4D22-BB39-19D993A79E1C}" srcOrd="0" destOrd="2" presId="urn:microsoft.com/office/officeart/2005/8/layout/vList2"/>
    <dgm:cxn modelId="{3D7B8F21-AB7D-4AA2-97EE-240F1B2EDE89}" srcId="{A4418B02-F311-442F-B448-0E378024923D}" destId="{BB079A45-F2D0-406C-9774-8D37B7BB4302}" srcOrd="0" destOrd="0" parTransId="{DC5E7E49-12BB-4BCE-937E-7DA5205A6C5E}" sibTransId="{F2656EA3-F3F1-4851-8DB9-3B894C2487D4}"/>
    <dgm:cxn modelId="{1415626E-F4D7-4586-9C7E-AE4DE28AA16D}" srcId="{A4418B02-F311-442F-B448-0E378024923D}" destId="{AFB90D95-B866-44F1-B506-CDFC1E3931E2}" srcOrd="4" destOrd="0" parTransId="{B89324D0-E246-4DFF-BC81-6A18EB92C3E4}" sibTransId="{EF03BEE2-FE76-4098-B360-969B1613D0B0}"/>
    <dgm:cxn modelId="{ED238663-04B3-4E46-8BFF-16B23F99BB78}" type="presOf" srcId="{7038975E-04C7-4953-B241-90EFBB450E7E}" destId="{CE2809C1-24F0-4493-B5CD-96E8728AB18D}" srcOrd="0" destOrd="2" presId="urn:microsoft.com/office/officeart/2005/8/layout/vList2"/>
    <dgm:cxn modelId="{78477CA1-F5DA-45B3-A2C6-45361F82A4FF}" type="presOf" srcId="{AFB90D95-B866-44F1-B506-CDFC1E3931E2}" destId="{24FB1C85-1674-4D22-BB39-19D993A79E1C}" srcOrd="0" destOrd="4" presId="urn:microsoft.com/office/officeart/2005/8/layout/vList2"/>
    <dgm:cxn modelId="{BAD14AA6-388E-441E-8D1F-282370B87F3D}" type="presOf" srcId="{34ECFA58-6C3D-4045-BD65-FBDEE4C051A3}" destId="{1D87A329-A417-47AD-9E11-131617F78004}" srcOrd="0" destOrd="0" presId="urn:microsoft.com/office/officeart/2005/8/layout/vList2"/>
    <dgm:cxn modelId="{002DD32C-18D0-4E9F-9F52-FA0133687B0B}" type="presOf" srcId="{0E7226B3-A5FF-4385-96F7-13CEA569E5EF}" destId="{47A2A6F7-DB7E-4A7F-A6D1-FB5C015E4F91}" srcOrd="0" destOrd="0" presId="urn:microsoft.com/office/officeart/2005/8/layout/vList2"/>
    <dgm:cxn modelId="{512850C1-8966-49ED-8755-46FE8F279BD7}" srcId="{F4E559CC-0D9C-40BA-A4E6-8A62C9304B52}" destId="{D0DECF78-8311-4945-80D6-39BF85FF1ABF}" srcOrd="1" destOrd="0" parTransId="{BB7D206D-8F59-4070-AA8B-B4DF3C03ABBA}" sibTransId="{83A11D5D-DC6E-4D95-BC64-8922BB060033}"/>
    <dgm:cxn modelId="{FF2EACF1-C734-4B9F-A541-CABEF20A2DBD}" srcId="{A4418B02-F311-442F-B448-0E378024923D}" destId="{580964B0-3721-4BDA-9129-82B284777D0E}" srcOrd="1" destOrd="0" parTransId="{AC5A50D1-1725-490B-BEA9-6F442B3A370E}" sibTransId="{A331BF33-8215-49D7-9B33-9E26267FD335}"/>
    <dgm:cxn modelId="{F203C0B1-63AD-4136-98A3-65C6E20AEC5D}" type="presOf" srcId="{A4418B02-F311-442F-B448-0E378024923D}" destId="{E44C0205-2835-40BA-8C7B-49C1E2F9A736}" srcOrd="0" destOrd="0" presId="urn:microsoft.com/office/officeart/2005/8/layout/vList2"/>
    <dgm:cxn modelId="{64D861F0-552C-4E42-8B4C-FDD66EAA3ABB}" srcId="{84FC8D97-9876-4F8F-B14A-A069B7C7494C}" destId="{0E7226B3-A5FF-4385-96F7-13CEA569E5EF}" srcOrd="2" destOrd="0" parTransId="{28E38C7A-2833-4895-927A-DB9D82BC9E43}" sibTransId="{4BA526DA-C525-4D52-9EB2-7DEC685309B7}"/>
    <dgm:cxn modelId="{BFA6699A-4736-4CF3-AA5E-C6581D6C333A}" srcId="{F4E559CC-0D9C-40BA-A4E6-8A62C9304B52}" destId="{7038975E-04C7-4953-B241-90EFBB450E7E}" srcOrd="2" destOrd="0" parTransId="{7203BB35-F3C2-4AEE-ADBB-182327B14039}" sibTransId="{7A9B0241-17BB-40A2-A316-E83F4F74B233}"/>
    <dgm:cxn modelId="{A0F0D681-20B1-4C69-A85C-49A6EFF9B622}" type="presOf" srcId="{F4E559CC-0D9C-40BA-A4E6-8A62C9304B52}" destId="{FE898956-3108-46DF-9E5F-D936CFE4913B}" srcOrd="0" destOrd="0" presId="urn:microsoft.com/office/officeart/2005/8/layout/vList2"/>
    <dgm:cxn modelId="{8D5AE026-19AD-4D34-935A-D1AF548C302B}" srcId="{A4418B02-F311-442F-B448-0E378024923D}" destId="{0A634B7D-6920-4445-9203-C9730DCDDCCB}" srcOrd="2" destOrd="0" parTransId="{30ADA42D-1346-4876-A81E-122DFD69D3A4}" sibTransId="{E4E130AF-5062-44F3-9107-4107DDDC61AA}"/>
    <dgm:cxn modelId="{C44DB3B7-AC5B-4DEF-87F2-3569FA4F6CFB}" srcId="{0E7226B3-A5FF-4385-96F7-13CEA569E5EF}" destId="{34ECFA58-6C3D-4045-BD65-FBDEE4C051A3}" srcOrd="0" destOrd="0" parTransId="{E1F5C82F-1708-4530-B5B3-5C7294BFA51E}" sibTransId="{71D49B0E-34C7-4FE1-8805-AC5F4D93A63C}"/>
    <dgm:cxn modelId="{5B8EF475-7213-43D6-8422-12F3023DCDF2}" srcId="{0E7226B3-A5FF-4385-96F7-13CEA569E5EF}" destId="{4BE0BEDD-398E-43CA-9F03-1369BB92479A}" srcOrd="1" destOrd="0" parTransId="{FD77891A-129E-47F4-B3D2-D1E69D968269}" sibTransId="{ECF66D0A-A7A7-4C0B-B825-A06B5BFC0A9E}"/>
    <dgm:cxn modelId="{4C843A8B-0AD0-48C3-8F03-88EEAA2F98EA}" srcId="{84FC8D97-9876-4F8F-B14A-A069B7C7494C}" destId="{F4E559CC-0D9C-40BA-A4E6-8A62C9304B52}" srcOrd="1" destOrd="0" parTransId="{95013B35-39E6-4CA9-9EAE-A971914C350F}" sibTransId="{0094F392-7ACB-49A3-A2E4-015406792819}"/>
    <dgm:cxn modelId="{51997730-F5EB-4B72-A0E6-5DE68F07BD52}" srcId="{A4418B02-F311-442F-B448-0E378024923D}" destId="{43ACC5F6-C3F7-477F-A69D-C26AAF7AD4D2}" srcOrd="3" destOrd="0" parTransId="{83566403-DFA1-4408-BE50-C75DF6239C1A}" sibTransId="{1A0EE379-B3F5-453B-8CF8-FDCE950172B2}"/>
    <dgm:cxn modelId="{3A0A74D8-420F-4F3C-ACD0-A67DA63DCE9B}" type="presOf" srcId="{580964B0-3721-4BDA-9129-82B284777D0E}" destId="{24FB1C85-1674-4D22-BB39-19D993A79E1C}" srcOrd="0" destOrd="1" presId="urn:microsoft.com/office/officeart/2005/8/layout/vList2"/>
    <dgm:cxn modelId="{400F11AF-937A-4356-8033-C9F9AEB33E91}" type="presOf" srcId="{84FC8D97-9876-4F8F-B14A-A069B7C7494C}" destId="{67700622-9486-47ED-B6B9-357BA6D6DDC0}" srcOrd="0" destOrd="0" presId="urn:microsoft.com/office/officeart/2005/8/layout/vList2"/>
    <dgm:cxn modelId="{6D59702E-C212-47CC-822C-53DCD9015D9A}" type="presOf" srcId="{43ACC5F6-C3F7-477F-A69D-C26AAF7AD4D2}" destId="{24FB1C85-1674-4D22-BB39-19D993A79E1C}" srcOrd="0" destOrd="3" presId="urn:microsoft.com/office/officeart/2005/8/layout/vList2"/>
    <dgm:cxn modelId="{A04F800D-0707-4CE4-B859-D3498314E254}" type="presOf" srcId="{07BF51F7-747C-491B-82CF-0CDE9760E4EC}" destId="{CE2809C1-24F0-4493-B5CD-96E8728AB18D}" srcOrd="0" destOrd="0" presId="urn:microsoft.com/office/officeart/2005/8/layout/vList2"/>
    <dgm:cxn modelId="{243BAFE5-A02C-4C41-8781-D4A3AB89AEE1}" srcId="{F4E559CC-0D9C-40BA-A4E6-8A62C9304B52}" destId="{07BF51F7-747C-491B-82CF-0CDE9760E4EC}" srcOrd="0" destOrd="0" parTransId="{A0E480C4-5693-4FA0-B80C-6F8BD06002C2}" sibTransId="{CE96D00E-B498-4C55-8E23-5EB32ADA4E1E}"/>
    <dgm:cxn modelId="{C36C7EDF-062F-4C58-AA36-8BC323F82FB7}" type="presParOf" srcId="{67700622-9486-47ED-B6B9-357BA6D6DDC0}" destId="{E44C0205-2835-40BA-8C7B-49C1E2F9A736}" srcOrd="0" destOrd="0" presId="urn:microsoft.com/office/officeart/2005/8/layout/vList2"/>
    <dgm:cxn modelId="{EC596322-8BFD-474F-8E3B-960B817D8202}" type="presParOf" srcId="{67700622-9486-47ED-B6B9-357BA6D6DDC0}" destId="{24FB1C85-1674-4D22-BB39-19D993A79E1C}" srcOrd="1" destOrd="0" presId="urn:microsoft.com/office/officeart/2005/8/layout/vList2"/>
    <dgm:cxn modelId="{CA0BDE25-1E39-4462-A129-D7B585D9A265}" type="presParOf" srcId="{67700622-9486-47ED-B6B9-357BA6D6DDC0}" destId="{FE898956-3108-46DF-9E5F-D936CFE4913B}" srcOrd="2" destOrd="0" presId="urn:microsoft.com/office/officeart/2005/8/layout/vList2"/>
    <dgm:cxn modelId="{84E54908-6DE7-4D90-952C-6F3B6D96B3E8}" type="presParOf" srcId="{67700622-9486-47ED-B6B9-357BA6D6DDC0}" destId="{CE2809C1-24F0-4493-B5CD-96E8728AB18D}" srcOrd="3" destOrd="0" presId="urn:microsoft.com/office/officeart/2005/8/layout/vList2"/>
    <dgm:cxn modelId="{AC8495FC-6707-420D-8A2C-F2069134D477}" type="presParOf" srcId="{67700622-9486-47ED-B6B9-357BA6D6DDC0}" destId="{47A2A6F7-DB7E-4A7F-A6D1-FB5C015E4F91}" srcOrd="4" destOrd="0" presId="urn:microsoft.com/office/officeart/2005/8/layout/vList2"/>
    <dgm:cxn modelId="{46062271-0026-4797-8998-373E31AB7879}" type="presParOf" srcId="{67700622-9486-47ED-B6B9-357BA6D6DDC0}" destId="{1D87A329-A417-47AD-9E11-131617F7800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9BEC1-6376-4BC6-96BD-EA08A2EC012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CN" altLang="en-US"/>
        </a:p>
      </dgm:t>
    </dgm:pt>
    <dgm:pt modelId="{07619749-A9B5-4B3A-BE18-E7C0DF15F64C}">
      <dgm:prSet phldrT="[文本]"/>
      <dgm:spPr/>
      <dgm:t>
        <a:bodyPr/>
        <a:lstStyle/>
        <a:p>
          <a:r>
            <a:rPr lang="zh-CN" altLang="en-US" dirty="0" smtClean="0"/>
            <a:t>附件说明</a:t>
          </a:r>
          <a:endParaRPr lang="zh-CN" altLang="en-US" dirty="0"/>
        </a:p>
      </dgm:t>
    </dgm:pt>
    <dgm:pt modelId="{DFA11E61-EFA8-43B5-A6E7-9C4D1184F39D}" type="parTrans" cxnId="{E7B49A66-EDF3-4068-ADEC-4D5D3FC29F12}">
      <dgm:prSet/>
      <dgm:spPr/>
      <dgm:t>
        <a:bodyPr/>
        <a:lstStyle/>
        <a:p>
          <a:endParaRPr lang="zh-CN" altLang="en-US"/>
        </a:p>
      </dgm:t>
    </dgm:pt>
    <dgm:pt modelId="{AF8D5939-6164-4FA2-BA24-09ED9E9E4286}" type="sibTrans" cxnId="{E7B49A66-EDF3-4068-ADEC-4D5D3FC29F12}">
      <dgm:prSet/>
      <dgm:spPr/>
      <dgm:t>
        <a:bodyPr/>
        <a:lstStyle/>
        <a:p>
          <a:endParaRPr lang="zh-CN" altLang="en-US"/>
        </a:p>
      </dgm:t>
    </dgm:pt>
    <dgm:pt modelId="{89E9B19B-E0B7-4EEC-99F3-2AADF189BAD0}">
      <dgm:prSet phldrT="[文本]"/>
      <dgm:spPr/>
      <dgm:t>
        <a:bodyPr/>
        <a:lstStyle/>
        <a:p>
          <a:r>
            <a:rPr lang="zh-CN" altLang="en-US" dirty="0" smtClean="0"/>
            <a:t>正文下空一行，左空两字</a:t>
          </a:r>
          <a:endParaRPr lang="zh-CN" altLang="en-US" dirty="0"/>
        </a:p>
      </dgm:t>
    </dgm:pt>
    <dgm:pt modelId="{957FDC9C-16AB-4BF4-8C31-6168AAEEA53F}" type="parTrans" cxnId="{1668958C-F6F1-4F3F-8FE8-50DB4FB64CEA}">
      <dgm:prSet/>
      <dgm:spPr/>
      <dgm:t>
        <a:bodyPr/>
        <a:lstStyle/>
        <a:p>
          <a:endParaRPr lang="zh-CN" altLang="en-US"/>
        </a:p>
      </dgm:t>
    </dgm:pt>
    <dgm:pt modelId="{60346AB4-7609-40B4-AD9F-78B1C40CF58E}" type="sibTrans" cxnId="{1668958C-F6F1-4F3F-8FE8-50DB4FB64CEA}">
      <dgm:prSet/>
      <dgm:spPr/>
      <dgm:t>
        <a:bodyPr/>
        <a:lstStyle/>
        <a:p>
          <a:endParaRPr lang="zh-CN" altLang="en-US"/>
        </a:p>
      </dgm:t>
    </dgm:pt>
    <dgm:pt modelId="{85F28CF1-3B1C-4019-8076-92233281B1A4}">
      <dgm:prSet phldrT="[文本]"/>
      <dgm:spPr/>
      <dgm:t>
        <a:bodyPr/>
        <a:lstStyle/>
        <a:p>
          <a:r>
            <a:rPr lang="zh-CN" altLang="en-US" dirty="0" smtClean="0"/>
            <a:t>发文机关署名</a:t>
          </a:r>
          <a:endParaRPr lang="zh-CN" altLang="en-US" dirty="0"/>
        </a:p>
      </dgm:t>
    </dgm:pt>
    <dgm:pt modelId="{C545B7AF-A982-4BDF-A7D1-14E195768C3F}" type="parTrans" cxnId="{A4CCE6EE-3B32-4B71-B411-0AA7E88B2557}">
      <dgm:prSet/>
      <dgm:spPr/>
      <dgm:t>
        <a:bodyPr/>
        <a:lstStyle/>
        <a:p>
          <a:endParaRPr lang="zh-CN" altLang="en-US"/>
        </a:p>
      </dgm:t>
    </dgm:pt>
    <dgm:pt modelId="{93037043-470A-45A2-9700-447C5BF0133D}" type="sibTrans" cxnId="{A4CCE6EE-3B32-4B71-B411-0AA7E88B2557}">
      <dgm:prSet/>
      <dgm:spPr/>
      <dgm:t>
        <a:bodyPr/>
        <a:lstStyle/>
        <a:p>
          <a:endParaRPr lang="zh-CN" altLang="en-US"/>
        </a:p>
      </dgm:t>
    </dgm:pt>
    <dgm:pt modelId="{5AFBCD98-A79A-48AC-9223-3C6A2C277093}">
      <dgm:prSet phldrT="[文本]"/>
      <dgm:spPr/>
      <dgm:t>
        <a:bodyPr/>
        <a:lstStyle/>
        <a:p>
          <a:r>
            <a:rPr lang="zh-CN" altLang="en-US" dirty="0" smtClean="0"/>
            <a:t>“附件”</a:t>
          </a:r>
          <a:r>
            <a:rPr lang="en-US" altLang="zh-CN" dirty="0" smtClean="0"/>
            <a:t>+</a:t>
          </a:r>
          <a:r>
            <a:rPr lang="zh-CN" altLang="en-US" dirty="0" smtClean="0"/>
            <a:t>全角冒号</a:t>
          </a:r>
          <a:endParaRPr lang="zh-CN" altLang="en-US" dirty="0"/>
        </a:p>
      </dgm:t>
    </dgm:pt>
    <dgm:pt modelId="{E2C86B9B-0DE4-46C4-A757-3E9BF3784866}" type="parTrans" cxnId="{155617C7-EEC2-406B-B093-AE93D9BDB7A9}">
      <dgm:prSet/>
      <dgm:spPr/>
      <dgm:t>
        <a:bodyPr/>
        <a:lstStyle/>
        <a:p>
          <a:endParaRPr lang="zh-CN" altLang="en-US"/>
        </a:p>
      </dgm:t>
    </dgm:pt>
    <dgm:pt modelId="{801E1518-7E50-4628-A6A1-4AC1ACAB60CC}" type="sibTrans" cxnId="{155617C7-EEC2-406B-B093-AE93D9BDB7A9}">
      <dgm:prSet/>
      <dgm:spPr/>
      <dgm:t>
        <a:bodyPr/>
        <a:lstStyle/>
        <a:p>
          <a:endParaRPr lang="zh-CN" altLang="en-US"/>
        </a:p>
      </dgm:t>
    </dgm:pt>
    <dgm:pt modelId="{57EACE6A-D74F-45AF-9B25-A58AF7E7925A}">
      <dgm:prSet phldrT="[文本]"/>
      <dgm:spPr/>
      <dgm:t>
        <a:bodyPr/>
        <a:lstStyle/>
        <a:p>
          <a:r>
            <a:rPr lang="zh-CN" altLang="en-US" dirty="0" smtClean="0"/>
            <a:t>阿拉伯数字标注顺序号</a:t>
          </a:r>
          <a:endParaRPr lang="zh-CN" altLang="en-US" dirty="0"/>
        </a:p>
      </dgm:t>
    </dgm:pt>
    <dgm:pt modelId="{A6B77078-DB49-4CB7-AF70-8849DC7BBB5B}" type="parTrans" cxnId="{4AD1DC54-F9BA-428B-ADF0-5BDF2FC2E910}">
      <dgm:prSet/>
      <dgm:spPr/>
      <dgm:t>
        <a:bodyPr/>
        <a:lstStyle/>
        <a:p>
          <a:endParaRPr lang="zh-CN" altLang="en-US"/>
        </a:p>
      </dgm:t>
    </dgm:pt>
    <dgm:pt modelId="{9D3D776A-89C2-4203-9C2A-1F43569A79FE}" type="sibTrans" cxnId="{4AD1DC54-F9BA-428B-ADF0-5BDF2FC2E910}">
      <dgm:prSet/>
      <dgm:spPr/>
      <dgm:t>
        <a:bodyPr/>
        <a:lstStyle/>
        <a:p>
          <a:endParaRPr lang="zh-CN" altLang="en-US"/>
        </a:p>
      </dgm:t>
    </dgm:pt>
    <dgm:pt modelId="{104C90CC-1EA1-46B6-A0D8-71D4783300BA}">
      <dgm:prSet phldrT="[文本]"/>
      <dgm:spPr/>
      <dgm:t>
        <a:bodyPr/>
        <a:lstStyle/>
        <a:p>
          <a:r>
            <a:rPr lang="zh-CN" altLang="en-US" dirty="0" smtClean="0"/>
            <a:t>附件后不加标点</a:t>
          </a:r>
          <a:endParaRPr lang="zh-CN" altLang="en-US" dirty="0"/>
        </a:p>
      </dgm:t>
    </dgm:pt>
    <dgm:pt modelId="{95552FDD-4B36-4264-BAA1-D9E1AACA8844}" type="parTrans" cxnId="{DFEA3DDB-8553-4459-A897-2CFB1636C463}">
      <dgm:prSet/>
      <dgm:spPr/>
      <dgm:t>
        <a:bodyPr/>
        <a:lstStyle/>
        <a:p>
          <a:endParaRPr lang="zh-CN" altLang="en-US"/>
        </a:p>
      </dgm:t>
    </dgm:pt>
    <dgm:pt modelId="{66239413-8E90-4DC6-90D9-6150A7543764}" type="sibTrans" cxnId="{DFEA3DDB-8553-4459-A897-2CFB1636C463}">
      <dgm:prSet/>
      <dgm:spPr/>
      <dgm:t>
        <a:bodyPr/>
        <a:lstStyle/>
        <a:p>
          <a:endParaRPr lang="zh-CN" altLang="en-US"/>
        </a:p>
      </dgm:t>
    </dgm:pt>
    <dgm:pt modelId="{20A969F2-1322-475F-8D6A-8106A4C61382}">
      <dgm:prSet phldrT="[文本]"/>
      <dgm:spPr/>
      <dgm:t>
        <a:bodyPr/>
        <a:lstStyle/>
        <a:p>
          <a:r>
            <a:rPr lang="zh-CN" altLang="en-US" dirty="0" smtClean="0"/>
            <a:t>回行时应与上一行首字对齐</a:t>
          </a:r>
          <a:endParaRPr lang="zh-CN" altLang="en-US" dirty="0"/>
        </a:p>
      </dgm:t>
    </dgm:pt>
    <dgm:pt modelId="{CE20A26E-BB47-4510-9C6A-5D1B41D567AF}" type="parTrans" cxnId="{94AE1422-3D78-417E-AE8B-C4C74EF5C814}">
      <dgm:prSet/>
      <dgm:spPr/>
      <dgm:t>
        <a:bodyPr/>
        <a:lstStyle/>
        <a:p>
          <a:endParaRPr lang="zh-CN" altLang="en-US"/>
        </a:p>
      </dgm:t>
    </dgm:pt>
    <dgm:pt modelId="{DF740E3B-287D-4AB4-A4D6-1B7B80EC7D5B}" type="sibTrans" cxnId="{94AE1422-3D78-417E-AE8B-C4C74EF5C814}">
      <dgm:prSet/>
      <dgm:spPr/>
      <dgm:t>
        <a:bodyPr/>
        <a:lstStyle/>
        <a:p>
          <a:endParaRPr lang="zh-CN" altLang="en-US"/>
        </a:p>
      </dgm:t>
    </dgm:pt>
    <dgm:pt modelId="{F7FD08C3-2698-4506-9021-B37416FBB290}">
      <dgm:prSet phldrT="[文本]"/>
      <dgm:spPr/>
      <dgm:t>
        <a:bodyPr/>
        <a:lstStyle/>
        <a:p>
          <a:r>
            <a:rPr lang="zh-CN" altLang="en-US" dirty="0" smtClean="0"/>
            <a:t>以成文日期为准居中编排</a:t>
          </a:r>
          <a:endParaRPr lang="zh-CN" altLang="en-US" dirty="0"/>
        </a:p>
      </dgm:t>
    </dgm:pt>
    <dgm:pt modelId="{E4086B9E-0898-46F2-B59B-5FD1DA27C0A9}" type="parTrans" cxnId="{D2769775-6F31-43CD-A16D-30D2A32BD271}">
      <dgm:prSet/>
      <dgm:spPr/>
      <dgm:t>
        <a:bodyPr/>
        <a:lstStyle/>
        <a:p>
          <a:endParaRPr lang="zh-CN" altLang="en-US"/>
        </a:p>
      </dgm:t>
    </dgm:pt>
    <dgm:pt modelId="{5C557C45-BE4B-4011-B73C-9064E6D19278}" type="sibTrans" cxnId="{D2769775-6F31-43CD-A16D-30D2A32BD271}">
      <dgm:prSet/>
      <dgm:spPr/>
      <dgm:t>
        <a:bodyPr/>
        <a:lstStyle/>
        <a:p>
          <a:endParaRPr lang="zh-CN" altLang="en-US"/>
        </a:p>
      </dgm:t>
    </dgm:pt>
    <dgm:pt modelId="{ADE45635-5283-40F7-9F55-8182C176B712}">
      <dgm:prSet phldrT="[文本]"/>
      <dgm:spPr/>
      <dgm:t>
        <a:bodyPr/>
        <a:lstStyle/>
        <a:p>
          <a:r>
            <a:rPr lang="en-US" altLang="zh-CN" dirty="0" smtClean="0"/>
            <a:t>3</a:t>
          </a:r>
          <a:r>
            <a:rPr lang="zh-CN" altLang="en-US" dirty="0" smtClean="0"/>
            <a:t>号仿宋</a:t>
          </a:r>
          <a:endParaRPr lang="zh-CN" altLang="en-US" dirty="0"/>
        </a:p>
      </dgm:t>
    </dgm:pt>
    <dgm:pt modelId="{0BA7BA2A-36FA-41E8-BD53-A66DDFC5DB38}" type="parTrans" cxnId="{E855D1D6-A9DC-4654-8E97-4AFAAC721727}">
      <dgm:prSet/>
      <dgm:spPr/>
      <dgm:t>
        <a:bodyPr/>
        <a:lstStyle/>
        <a:p>
          <a:endParaRPr lang="zh-CN" altLang="en-US"/>
        </a:p>
      </dgm:t>
    </dgm:pt>
    <dgm:pt modelId="{0D1E458A-668C-4C37-8C8A-6920FE1A9E6B}" type="sibTrans" cxnId="{E855D1D6-A9DC-4654-8E97-4AFAAC721727}">
      <dgm:prSet/>
      <dgm:spPr/>
      <dgm:t>
        <a:bodyPr/>
        <a:lstStyle/>
        <a:p>
          <a:endParaRPr lang="zh-CN" altLang="en-US"/>
        </a:p>
      </dgm:t>
    </dgm:pt>
    <dgm:pt modelId="{B0A63D32-25B0-41BD-B3EA-8C420D25AE65}">
      <dgm:prSet phldrT="[文本]"/>
      <dgm:spPr/>
      <dgm:t>
        <a:bodyPr/>
        <a:lstStyle/>
        <a:p>
          <a:r>
            <a:rPr lang="zh-CN" altLang="en-US" dirty="0" smtClean="0"/>
            <a:t>规范全称或简称</a:t>
          </a:r>
          <a:endParaRPr lang="zh-CN" altLang="en-US" dirty="0"/>
        </a:p>
      </dgm:t>
    </dgm:pt>
    <dgm:pt modelId="{0A69D3A3-91AC-41A8-A1CB-104F926E945D}" type="parTrans" cxnId="{769E7050-38F3-49EF-934C-867B3A618333}">
      <dgm:prSet/>
      <dgm:spPr/>
      <dgm:t>
        <a:bodyPr/>
        <a:lstStyle/>
        <a:p>
          <a:endParaRPr lang="zh-CN" altLang="en-US"/>
        </a:p>
      </dgm:t>
    </dgm:pt>
    <dgm:pt modelId="{EAFD1BA4-600D-4A49-A1F7-6D0CA7B36B28}" type="sibTrans" cxnId="{769E7050-38F3-49EF-934C-867B3A618333}">
      <dgm:prSet/>
      <dgm:spPr/>
      <dgm:t>
        <a:bodyPr/>
        <a:lstStyle/>
        <a:p>
          <a:endParaRPr lang="zh-CN" altLang="en-US"/>
        </a:p>
      </dgm:t>
    </dgm:pt>
    <dgm:pt modelId="{0348D09D-0E46-4169-A7D6-58DCB0F07AE4}">
      <dgm:prSet phldrT="[文本]"/>
      <dgm:spPr/>
      <dgm:t>
        <a:bodyPr/>
        <a:lstStyle/>
        <a:p>
          <a:r>
            <a:rPr lang="zh-CN" altLang="en-US" dirty="0" smtClean="0"/>
            <a:t>年份发应标全称，月日不设虚位</a:t>
          </a:r>
          <a:endParaRPr lang="zh-CN" altLang="en-US" dirty="0"/>
        </a:p>
      </dgm:t>
    </dgm:pt>
    <dgm:pt modelId="{3DFC04A7-1279-47E7-A09D-01CFE0B1CFB7}" type="parTrans" cxnId="{5D30E00C-7CDF-4D9B-B32F-B2E84381BBE1}">
      <dgm:prSet/>
      <dgm:spPr/>
      <dgm:t>
        <a:bodyPr/>
        <a:lstStyle/>
        <a:p>
          <a:endParaRPr lang="zh-CN" altLang="en-US"/>
        </a:p>
      </dgm:t>
    </dgm:pt>
    <dgm:pt modelId="{6D09C5EF-F200-4F6E-994A-0EF0E0382B67}" type="sibTrans" cxnId="{5D30E00C-7CDF-4D9B-B32F-B2E84381BBE1}">
      <dgm:prSet/>
      <dgm:spPr/>
      <dgm:t>
        <a:bodyPr/>
        <a:lstStyle/>
        <a:p>
          <a:endParaRPr lang="zh-CN" altLang="en-US"/>
        </a:p>
      </dgm:t>
    </dgm:pt>
    <dgm:pt modelId="{5E7EB4DC-2564-453C-A941-E2536195DEB0}">
      <dgm:prSet phldrT="[文本]"/>
      <dgm:spPr/>
      <dgm:t>
        <a:bodyPr/>
        <a:lstStyle/>
        <a:p>
          <a:r>
            <a:rPr lang="zh-CN" altLang="en-US" dirty="0" smtClean="0"/>
            <a:t>成文日期</a:t>
          </a:r>
          <a:endParaRPr lang="zh-CN" altLang="en-US" dirty="0"/>
        </a:p>
      </dgm:t>
    </dgm:pt>
    <dgm:pt modelId="{B445CD8E-F3EA-4877-85BF-BC02E89C11FD}" type="parTrans" cxnId="{087D69FE-8707-4480-B754-C54AF0B35CF8}">
      <dgm:prSet/>
      <dgm:spPr/>
      <dgm:t>
        <a:bodyPr/>
        <a:lstStyle/>
        <a:p>
          <a:endParaRPr lang="zh-CN" altLang="en-US"/>
        </a:p>
      </dgm:t>
    </dgm:pt>
    <dgm:pt modelId="{5D9EE59E-80D2-4469-A0D9-3B4D9C38721B}" type="sibTrans" cxnId="{087D69FE-8707-4480-B754-C54AF0B35CF8}">
      <dgm:prSet/>
      <dgm:spPr/>
      <dgm:t>
        <a:bodyPr/>
        <a:lstStyle/>
        <a:p>
          <a:endParaRPr lang="zh-CN" altLang="en-US"/>
        </a:p>
      </dgm:t>
    </dgm:pt>
    <dgm:pt modelId="{3AFBC6A3-C346-42EC-A63F-34F83D36407F}">
      <dgm:prSet phldrT="[文本]"/>
      <dgm:spPr/>
      <dgm:t>
        <a:bodyPr/>
        <a:lstStyle/>
        <a:p>
          <a:r>
            <a:rPr lang="en-US" altLang="zh-CN" dirty="0" smtClean="0"/>
            <a:t>3</a:t>
          </a:r>
          <a:r>
            <a:rPr lang="zh-CN" altLang="en-US" dirty="0" smtClean="0"/>
            <a:t>号阿拉伯数字</a:t>
          </a:r>
          <a:endParaRPr lang="zh-CN" altLang="en-US" dirty="0"/>
        </a:p>
      </dgm:t>
    </dgm:pt>
    <dgm:pt modelId="{3339F614-15D6-46E6-8189-E82CB5202DC9}" type="parTrans" cxnId="{09649659-BEC2-46C9-8BF5-CF019D364C87}">
      <dgm:prSet/>
      <dgm:spPr/>
      <dgm:t>
        <a:bodyPr/>
        <a:lstStyle/>
        <a:p>
          <a:endParaRPr lang="zh-CN" altLang="en-US"/>
        </a:p>
      </dgm:t>
    </dgm:pt>
    <dgm:pt modelId="{8429E609-D559-41CE-8CF9-87C003D591C9}" type="sibTrans" cxnId="{09649659-BEC2-46C9-8BF5-CF019D364C87}">
      <dgm:prSet/>
      <dgm:spPr/>
      <dgm:t>
        <a:bodyPr/>
        <a:lstStyle/>
        <a:p>
          <a:endParaRPr lang="zh-CN" altLang="en-US"/>
        </a:p>
      </dgm:t>
    </dgm:pt>
    <dgm:pt modelId="{401D035E-C270-4550-B661-ECC8E8490EC2}">
      <dgm:prSet phldrT="[文本]"/>
      <dgm:spPr/>
      <dgm:t>
        <a:bodyPr/>
        <a:lstStyle/>
        <a:p>
          <a:r>
            <a:rPr lang="zh-CN" altLang="en-US" dirty="0" smtClean="0"/>
            <a:t>印章</a:t>
          </a:r>
          <a:endParaRPr lang="zh-CN" altLang="en-US" dirty="0"/>
        </a:p>
      </dgm:t>
    </dgm:pt>
    <dgm:pt modelId="{11F1813E-0857-489D-A7CF-5F1B1395B7D5}" type="parTrans" cxnId="{E0836314-38DE-4045-9836-67FB3A8485A0}">
      <dgm:prSet/>
      <dgm:spPr/>
      <dgm:t>
        <a:bodyPr/>
        <a:lstStyle/>
        <a:p>
          <a:endParaRPr lang="zh-CN" altLang="en-US"/>
        </a:p>
      </dgm:t>
    </dgm:pt>
    <dgm:pt modelId="{A7F0C756-69E9-4068-BC84-4A4A4F402A32}" type="sibTrans" cxnId="{E0836314-38DE-4045-9836-67FB3A8485A0}">
      <dgm:prSet/>
      <dgm:spPr/>
      <dgm:t>
        <a:bodyPr/>
        <a:lstStyle/>
        <a:p>
          <a:endParaRPr lang="zh-CN" altLang="en-US"/>
        </a:p>
      </dgm:t>
    </dgm:pt>
    <dgm:pt modelId="{2886CBF9-6522-4E08-8E96-A8D1EADF6D3A}">
      <dgm:prSet phldrT="[文本]"/>
      <dgm:spPr/>
      <dgm:t>
        <a:bodyPr/>
        <a:lstStyle/>
        <a:p>
          <a:r>
            <a:rPr lang="zh-CN" altLang="en-US" dirty="0" smtClean="0"/>
            <a:t>端正、居中，顶端应距上一行一行之内</a:t>
          </a:r>
          <a:endParaRPr lang="zh-CN" altLang="en-US" dirty="0"/>
        </a:p>
      </dgm:t>
    </dgm:pt>
    <dgm:pt modelId="{E60BBACF-E334-4795-85B4-8EAA812F4E5F}" type="parTrans" cxnId="{75F7ECB7-5C6C-4A83-817E-AD16AF9D0A55}">
      <dgm:prSet/>
      <dgm:spPr/>
      <dgm:t>
        <a:bodyPr/>
        <a:lstStyle/>
        <a:p>
          <a:endParaRPr lang="zh-CN" altLang="en-US"/>
        </a:p>
      </dgm:t>
    </dgm:pt>
    <dgm:pt modelId="{3D89345C-72B7-41B2-81F9-EF687F49F531}" type="sibTrans" cxnId="{75F7ECB7-5C6C-4A83-817E-AD16AF9D0A55}">
      <dgm:prSet/>
      <dgm:spPr/>
      <dgm:t>
        <a:bodyPr/>
        <a:lstStyle/>
        <a:p>
          <a:endParaRPr lang="zh-CN" altLang="en-US"/>
        </a:p>
      </dgm:t>
    </dgm:pt>
    <dgm:pt modelId="{7897E104-1E3F-4544-9E2A-F56CDECEA4AF}">
      <dgm:prSet phldrT="[文本]"/>
      <dgm:spPr/>
      <dgm:t>
        <a:bodyPr/>
        <a:lstStyle/>
        <a:p>
          <a:r>
            <a:rPr lang="zh-CN" altLang="en-US" dirty="0" smtClean="0"/>
            <a:t>发文机关署名和成文日期居印章中心偏下位置</a:t>
          </a:r>
          <a:endParaRPr lang="zh-CN" altLang="en-US" dirty="0"/>
        </a:p>
      </dgm:t>
    </dgm:pt>
    <dgm:pt modelId="{C92D9DA9-6130-43C4-89D7-551086C68DC8}" type="parTrans" cxnId="{62F6212E-80EF-49EA-9E7F-3EFE4206FBC3}">
      <dgm:prSet/>
      <dgm:spPr/>
      <dgm:t>
        <a:bodyPr/>
        <a:lstStyle/>
        <a:p>
          <a:endParaRPr lang="zh-CN" altLang="en-US"/>
        </a:p>
      </dgm:t>
    </dgm:pt>
    <dgm:pt modelId="{65447DCC-D303-470E-9817-155F04FAD01C}" type="sibTrans" cxnId="{62F6212E-80EF-49EA-9E7F-3EFE4206FBC3}">
      <dgm:prSet/>
      <dgm:spPr/>
      <dgm:t>
        <a:bodyPr/>
        <a:lstStyle/>
        <a:p>
          <a:endParaRPr lang="zh-CN" altLang="en-US"/>
        </a:p>
      </dgm:t>
    </dgm:pt>
    <dgm:pt modelId="{FAF9F331-75F0-4309-A65D-C7A64E04F926}">
      <dgm:prSet phldrT="[文本]"/>
      <dgm:spPr/>
      <dgm:t>
        <a:bodyPr/>
        <a:lstStyle/>
        <a:p>
          <a:r>
            <a:rPr lang="zh-CN" altLang="en-US" dirty="0" smtClean="0"/>
            <a:t>不得出现空白</a:t>
          </a:r>
          <a:endParaRPr lang="zh-CN" altLang="en-US" dirty="0"/>
        </a:p>
      </dgm:t>
    </dgm:pt>
    <dgm:pt modelId="{FC370CE0-0A03-4922-B277-E62EC3F6A03D}" type="parTrans" cxnId="{C0C771B0-37FE-4139-B86A-A75F4A740377}">
      <dgm:prSet/>
      <dgm:spPr/>
      <dgm:t>
        <a:bodyPr/>
        <a:lstStyle/>
        <a:p>
          <a:endParaRPr lang="zh-CN" altLang="en-US"/>
        </a:p>
      </dgm:t>
    </dgm:pt>
    <dgm:pt modelId="{48F191E3-376F-4C32-B869-EB4D031FC899}" type="sibTrans" cxnId="{C0C771B0-37FE-4139-B86A-A75F4A740377}">
      <dgm:prSet/>
      <dgm:spPr/>
      <dgm:t>
        <a:bodyPr/>
        <a:lstStyle/>
        <a:p>
          <a:endParaRPr lang="zh-CN" altLang="en-US"/>
        </a:p>
      </dgm:t>
    </dgm:pt>
    <dgm:pt modelId="{248DF7CB-2152-4F82-8076-8945F6706A03}">
      <dgm:prSet phldrT="[文本]"/>
      <dgm:spPr/>
      <dgm:t>
        <a:bodyPr/>
        <a:lstStyle/>
        <a:p>
          <a:r>
            <a:rPr lang="zh-CN" altLang="en-US" dirty="0" smtClean="0"/>
            <a:t>右空四字</a:t>
          </a:r>
          <a:endParaRPr lang="zh-CN" altLang="en-US" dirty="0"/>
        </a:p>
      </dgm:t>
    </dgm:pt>
    <dgm:pt modelId="{97ED7874-CBC6-4242-A805-072AC9A048EC}" type="parTrans" cxnId="{C5FBD96B-F4FC-4F73-9662-F0037CE63340}">
      <dgm:prSet/>
      <dgm:spPr/>
      <dgm:t>
        <a:bodyPr/>
        <a:lstStyle/>
        <a:p>
          <a:endParaRPr lang="zh-CN" altLang="en-US"/>
        </a:p>
      </dgm:t>
    </dgm:pt>
    <dgm:pt modelId="{D85AAA4A-2236-47BA-8B5A-209DC7E6D6EB}" type="sibTrans" cxnId="{C5FBD96B-F4FC-4F73-9662-F0037CE63340}">
      <dgm:prSet/>
      <dgm:spPr/>
      <dgm:t>
        <a:bodyPr/>
        <a:lstStyle/>
        <a:p>
          <a:endParaRPr lang="zh-CN" altLang="en-US"/>
        </a:p>
      </dgm:t>
    </dgm:pt>
    <dgm:pt modelId="{3A615A1D-1BA5-4F8E-B97D-54C81F57D296}">
      <dgm:prSet phldrT="[文本]"/>
      <dgm:spPr/>
      <dgm:t>
        <a:bodyPr/>
        <a:lstStyle/>
        <a:p>
          <a:r>
            <a:rPr lang="zh-CN" altLang="en-US" dirty="0" smtClean="0"/>
            <a:t>正文或附件之下，推荐空四行，也可以根据页面需要进行调整</a:t>
          </a:r>
          <a:endParaRPr lang="zh-CN" altLang="en-US" dirty="0"/>
        </a:p>
      </dgm:t>
    </dgm:pt>
    <dgm:pt modelId="{15E7CB9A-F7D4-453A-BC8F-88C81970A2B0}" type="parTrans" cxnId="{AE032A8B-D61F-4225-9659-562A0C895F67}">
      <dgm:prSet/>
      <dgm:spPr/>
      <dgm:t>
        <a:bodyPr/>
        <a:lstStyle/>
        <a:p>
          <a:endParaRPr lang="zh-CN" altLang="en-US"/>
        </a:p>
      </dgm:t>
    </dgm:pt>
    <dgm:pt modelId="{E074F1F5-E12A-4D05-83A5-17683138694A}" type="sibTrans" cxnId="{AE032A8B-D61F-4225-9659-562A0C895F67}">
      <dgm:prSet/>
      <dgm:spPr/>
      <dgm:t>
        <a:bodyPr/>
        <a:lstStyle/>
        <a:p>
          <a:endParaRPr lang="zh-CN" altLang="en-US"/>
        </a:p>
      </dgm:t>
    </dgm:pt>
    <dgm:pt modelId="{78F3143C-64D0-403F-89A0-F783B30DA06D}">
      <dgm:prSet phldrT="[文本]"/>
      <dgm:spPr/>
      <dgm:t>
        <a:bodyPr/>
        <a:lstStyle/>
        <a:p>
          <a:r>
            <a:rPr lang="zh-CN" altLang="en-US" dirty="0" smtClean="0"/>
            <a:t>附注</a:t>
          </a:r>
          <a:endParaRPr lang="zh-CN" altLang="en-US" dirty="0"/>
        </a:p>
      </dgm:t>
    </dgm:pt>
    <dgm:pt modelId="{9D43D677-D749-4F2D-99F8-6D14010FDACE}" type="parTrans" cxnId="{B5B0DDE4-FA3B-4C57-9E1B-8510371736D0}">
      <dgm:prSet/>
      <dgm:spPr/>
      <dgm:t>
        <a:bodyPr/>
        <a:lstStyle/>
        <a:p>
          <a:endParaRPr lang="zh-CN" altLang="en-US"/>
        </a:p>
      </dgm:t>
    </dgm:pt>
    <dgm:pt modelId="{4DECFCCD-63D2-4749-8036-B05AFE1DFC27}" type="sibTrans" cxnId="{B5B0DDE4-FA3B-4C57-9E1B-8510371736D0}">
      <dgm:prSet/>
      <dgm:spPr/>
      <dgm:t>
        <a:bodyPr/>
        <a:lstStyle/>
        <a:p>
          <a:endParaRPr lang="zh-CN" altLang="en-US"/>
        </a:p>
      </dgm:t>
    </dgm:pt>
    <dgm:pt modelId="{7C666B49-62FE-47CE-B855-27D0E9EB7786}">
      <dgm:prSet phldrT="[文本]"/>
      <dgm:spPr/>
      <dgm:t>
        <a:bodyPr/>
        <a:lstStyle/>
        <a:p>
          <a:r>
            <a:rPr lang="zh-CN" altLang="en-US" dirty="0" smtClean="0"/>
            <a:t>成文日期下一行</a:t>
          </a:r>
          <a:endParaRPr lang="zh-CN" altLang="en-US" dirty="0"/>
        </a:p>
      </dgm:t>
    </dgm:pt>
    <dgm:pt modelId="{1F79C4D6-5340-4C36-8D08-3DDA03E392BE}" type="parTrans" cxnId="{ED95FE4D-A626-4977-B75B-94441D2494F0}">
      <dgm:prSet/>
      <dgm:spPr/>
      <dgm:t>
        <a:bodyPr/>
        <a:lstStyle/>
        <a:p>
          <a:endParaRPr lang="zh-CN" altLang="en-US"/>
        </a:p>
      </dgm:t>
    </dgm:pt>
    <dgm:pt modelId="{0105E07D-F179-406E-A8C1-1CB12D0A7697}" type="sibTrans" cxnId="{ED95FE4D-A626-4977-B75B-94441D2494F0}">
      <dgm:prSet/>
      <dgm:spPr/>
      <dgm:t>
        <a:bodyPr/>
        <a:lstStyle/>
        <a:p>
          <a:endParaRPr lang="zh-CN" altLang="en-US"/>
        </a:p>
      </dgm:t>
    </dgm:pt>
    <dgm:pt modelId="{3B817AB9-1BC6-4F17-9CE1-EC672996B986}">
      <dgm:prSet phldrT="[文本]"/>
      <dgm:spPr/>
      <dgm:t>
        <a:bodyPr/>
        <a:lstStyle/>
        <a:p>
          <a:r>
            <a:rPr lang="zh-CN" altLang="en-US" dirty="0" smtClean="0"/>
            <a:t>居左空两字</a:t>
          </a:r>
          <a:r>
            <a:rPr lang="en-US" altLang="zh-CN" dirty="0" smtClean="0"/>
            <a:t>+</a:t>
          </a:r>
          <a:r>
            <a:rPr lang="zh-CN" altLang="en-US" dirty="0" smtClean="0"/>
            <a:t>圆括号</a:t>
          </a:r>
          <a:endParaRPr lang="zh-CN" altLang="en-US" dirty="0"/>
        </a:p>
      </dgm:t>
    </dgm:pt>
    <dgm:pt modelId="{D63A595B-B9BE-48F3-B1BA-44C39E8F5958}" type="parTrans" cxnId="{5F5E38BF-C90B-4C1F-BE9A-EFCE2503D06D}">
      <dgm:prSet/>
      <dgm:spPr/>
      <dgm:t>
        <a:bodyPr/>
        <a:lstStyle/>
        <a:p>
          <a:endParaRPr lang="zh-CN" altLang="en-US"/>
        </a:p>
      </dgm:t>
    </dgm:pt>
    <dgm:pt modelId="{1C7AAF6F-EF52-43D8-917A-C7EC27C8A535}" type="sibTrans" cxnId="{5F5E38BF-C90B-4C1F-BE9A-EFCE2503D06D}">
      <dgm:prSet/>
      <dgm:spPr/>
      <dgm:t>
        <a:bodyPr/>
        <a:lstStyle/>
        <a:p>
          <a:endParaRPr lang="zh-CN" altLang="en-US"/>
        </a:p>
      </dgm:t>
    </dgm:pt>
    <dgm:pt modelId="{BA77D1CF-DD59-4321-AAB9-9B0E27BD2D02}" type="pres">
      <dgm:prSet presAssocID="{F0F9BEC1-6376-4BC6-96BD-EA08A2EC0121}" presName="linear" presStyleCnt="0">
        <dgm:presLayoutVars>
          <dgm:animLvl val="lvl"/>
          <dgm:resizeHandles val="exact"/>
        </dgm:presLayoutVars>
      </dgm:prSet>
      <dgm:spPr/>
      <dgm:t>
        <a:bodyPr/>
        <a:lstStyle/>
        <a:p>
          <a:endParaRPr lang="zh-CN" altLang="en-US"/>
        </a:p>
      </dgm:t>
    </dgm:pt>
    <dgm:pt modelId="{2E7BB3DE-4E78-4CCA-9DD2-6F1F3103371E}" type="pres">
      <dgm:prSet presAssocID="{07619749-A9B5-4B3A-BE18-E7C0DF15F64C}" presName="parentText" presStyleLbl="node1" presStyleIdx="0" presStyleCnt="5" custLinFactNeighborX="-26780" custLinFactNeighborY="1117">
        <dgm:presLayoutVars>
          <dgm:chMax val="0"/>
          <dgm:bulletEnabled val="1"/>
        </dgm:presLayoutVars>
      </dgm:prSet>
      <dgm:spPr/>
      <dgm:t>
        <a:bodyPr/>
        <a:lstStyle/>
        <a:p>
          <a:endParaRPr lang="zh-CN" altLang="en-US"/>
        </a:p>
      </dgm:t>
    </dgm:pt>
    <dgm:pt modelId="{49E57188-4448-4341-A25D-C220AAC77526}" type="pres">
      <dgm:prSet presAssocID="{07619749-A9B5-4B3A-BE18-E7C0DF15F64C}" presName="childText" presStyleLbl="revTx" presStyleIdx="0" presStyleCnt="5">
        <dgm:presLayoutVars>
          <dgm:bulletEnabled val="1"/>
        </dgm:presLayoutVars>
      </dgm:prSet>
      <dgm:spPr/>
      <dgm:t>
        <a:bodyPr/>
        <a:lstStyle/>
        <a:p>
          <a:endParaRPr lang="zh-CN" altLang="en-US"/>
        </a:p>
      </dgm:t>
    </dgm:pt>
    <dgm:pt modelId="{4B64C8A4-554A-4352-A17D-F67FFCF94A5B}" type="pres">
      <dgm:prSet presAssocID="{85F28CF1-3B1C-4019-8076-92233281B1A4}" presName="parentText" presStyleLbl="node1" presStyleIdx="1" presStyleCnt="5">
        <dgm:presLayoutVars>
          <dgm:chMax val="0"/>
          <dgm:bulletEnabled val="1"/>
        </dgm:presLayoutVars>
      </dgm:prSet>
      <dgm:spPr/>
      <dgm:t>
        <a:bodyPr/>
        <a:lstStyle/>
        <a:p>
          <a:endParaRPr lang="zh-CN" altLang="en-US"/>
        </a:p>
      </dgm:t>
    </dgm:pt>
    <dgm:pt modelId="{4A8CC8C4-548F-4C40-B661-A6590DCE1337}" type="pres">
      <dgm:prSet presAssocID="{85F28CF1-3B1C-4019-8076-92233281B1A4}" presName="childText" presStyleLbl="revTx" presStyleIdx="1" presStyleCnt="5">
        <dgm:presLayoutVars>
          <dgm:bulletEnabled val="1"/>
        </dgm:presLayoutVars>
      </dgm:prSet>
      <dgm:spPr/>
      <dgm:t>
        <a:bodyPr/>
        <a:lstStyle/>
        <a:p>
          <a:endParaRPr lang="zh-CN" altLang="en-US"/>
        </a:p>
      </dgm:t>
    </dgm:pt>
    <dgm:pt modelId="{EFD73EF4-2115-43AC-B8D4-2F67E72A3533}" type="pres">
      <dgm:prSet presAssocID="{5E7EB4DC-2564-453C-A941-E2536195DEB0}" presName="parentText" presStyleLbl="node1" presStyleIdx="2" presStyleCnt="5">
        <dgm:presLayoutVars>
          <dgm:chMax val="0"/>
          <dgm:bulletEnabled val="1"/>
        </dgm:presLayoutVars>
      </dgm:prSet>
      <dgm:spPr/>
      <dgm:t>
        <a:bodyPr/>
        <a:lstStyle/>
        <a:p>
          <a:endParaRPr lang="zh-CN" altLang="en-US"/>
        </a:p>
      </dgm:t>
    </dgm:pt>
    <dgm:pt modelId="{73D0FB07-8505-4BD9-A1DF-28D8563EE2BB}" type="pres">
      <dgm:prSet presAssocID="{5E7EB4DC-2564-453C-A941-E2536195DEB0}" presName="childText" presStyleLbl="revTx" presStyleIdx="2" presStyleCnt="5">
        <dgm:presLayoutVars>
          <dgm:bulletEnabled val="1"/>
        </dgm:presLayoutVars>
      </dgm:prSet>
      <dgm:spPr/>
      <dgm:t>
        <a:bodyPr/>
        <a:lstStyle/>
        <a:p>
          <a:endParaRPr lang="zh-CN" altLang="en-US"/>
        </a:p>
      </dgm:t>
    </dgm:pt>
    <dgm:pt modelId="{B147EAE0-1297-4468-A40C-16A5CD0BA42B}" type="pres">
      <dgm:prSet presAssocID="{401D035E-C270-4550-B661-ECC8E8490EC2}" presName="parentText" presStyleLbl="node1" presStyleIdx="3" presStyleCnt="5">
        <dgm:presLayoutVars>
          <dgm:chMax val="0"/>
          <dgm:bulletEnabled val="1"/>
        </dgm:presLayoutVars>
      </dgm:prSet>
      <dgm:spPr/>
      <dgm:t>
        <a:bodyPr/>
        <a:lstStyle/>
        <a:p>
          <a:endParaRPr lang="zh-CN" altLang="en-US"/>
        </a:p>
      </dgm:t>
    </dgm:pt>
    <dgm:pt modelId="{1E1DACB8-8FE9-48A5-AB02-15BB7AEFBC7D}" type="pres">
      <dgm:prSet presAssocID="{401D035E-C270-4550-B661-ECC8E8490EC2}" presName="childText" presStyleLbl="revTx" presStyleIdx="3" presStyleCnt="5">
        <dgm:presLayoutVars>
          <dgm:bulletEnabled val="1"/>
        </dgm:presLayoutVars>
      </dgm:prSet>
      <dgm:spPr/>
      <dgm:t>
        <a:bodyPr/>
        <a:lstStyle/>
        <a:p>
          <a:endParaRPr lang="zh-CN" altLang="en-US"/>
        </a:p>
      </dgm:t>
    </dgm:pt>
    <dgm:pt modelId="{AA2D7ED5-2D04-41DB-BF63-EFF328C77AB9}" type="pres">
      <dgm:prSet presAssocID="{78F3143C-64D0-403F-89A0-F783B30DA06D}" presName="parentText" presStyleLbl="node1" presStyleIdx="4" presStyleCnt="5">
        <dgm:presLayoutVars>
          <dgm:chMax val="0"/>
          <dgm:bulletEnabled val="1"/>
        </dgm:presLayoutVars>
      </dgm:prSet>
      <dgm:spPr/>
      <dgm:t>
        <a:bodyPr/>
        <a:lstStyle/>
        <a:p>
          <a:endParaRPr lang="zh-CN" altLang="en-US"/>
        </a:p>
      </dgm:t>
    </dgm:pt>
    <dgm:pt modelId="{DB8DC62B-0C60-4E11-920B-4CD248B884AF}" type="pres">
      <dgm:prSet presAssocID="{78F3143C-64D0-403F-89A0-F783B30DA06D}" presName="childText" presStyleLbl="revTx" presStyleIdx="4" presStyleCnt="5">
        <dgm:presLayoutVars>
          <dgm:bulletEnabled val="1"/>
        </dgm:presLayoutVars>
      </dgm:prSet>
      <dgm:spPr/>
      <dgm:t>
        <a:bodyPr/>
        <a:lstStyle/>
        <a:p>
          <a:endParaRPr lang="zh-CN" altLang="en-US"/>
        </a:p>
      </dgm:t>
    </dgm:pt>
  </dgm:ptLst>
  <dgm:cxnLst>
    <dgm:cxn modelId="{1964F4FE-8F5A-44DA-AB09-ADB19F8EF7F2}" type="presOf" srcId="{5AFBCD98-A79A-48AC-9223-3C6A2C277093}" destId="{49E57188-4448-4341-A25D-C220AAC77526}" srcOrd="0" destOrd="1" presId="urn:microsoft.com/office/officeart/2005/8/layout/vList2"/>
    <dgm:cxn modelId="{66D84080-D117-4185-AB6A-CADE7520E4FE}" type="presOf" srcId="{401D035E-C270-4550-B661-ECC8E8490EC2}" destId="{B147EAE0-1297-4468-A40C-16A5CD0BA42B}" srcOrd="0" destOrd="0" presId="urn:microsoft.com/office/officeart/2005/8/layout/vList2"/>
    <dgm:cxn modelId="{E7B49A66-EDF3-4068-ADEC-4D5D3FC29F12}" srcId="{F0F9BEC1-6376-4BC6-96BD-EA08A2EC0121}" destId="{07619749-A9B5-4B3A-BE18-E7C0DF15F64C}" srcOrd="0" destOrd="0" parTransId="{DFA11E61-EFA8-43B5-A6E7-9C4D1184F39D}" sibTransId="{AF8D5939-6164-4FA2-BA24-09ED9E9E4286}"/>
    <dgm:cxn modelId="{769E7050-38F3-49EF-934C-867B3A618333}" srcId="{85F28CF1-3B1C-4019-8076-92233281B1A4}" destId="{B0A63D32-25B0-41BD-B3EA-8C420D25AE65}" srcOrd="3" destOrd="0" parTransId="{0A69D3A3-91AC-41A8-A1CB-104F926E945D}" sibTransId="{EAFD1BA4-600D-4A49-A1F7-6D0CA7B36B28}"/>
    <dgm:cxn modelId="{691D7CD1-7E2F-46D0-947A-4E044D4463C7}" type="presOf" srcId="{3B817AB9-1BC6-4F17-9CE1-EC672996B986}" destId="{DB8DC62B-0C60-4E11-920B-4CD248B884AF}" srcOrd="0" destOrd="1" presId="urn:microsoft.com/office/officeart/2005/8/layout/vList2"/>
    <dgm:cxn modelId="{7A1CDB71-BA03-4618-B893-1BE5B837C4EA}" type="presOf" srcId="{7897E104-1E3F-4544-9E2A-F56CDECEA4AF}" destId="{1E1DACB8-8FE9-48A5-AB02-15BB7AEFBC7D}" srcOrd="0" destOrd="1" presId="urn:microsoft.com/office/officeart/2005/8/layout/vList2"/>
    <dgm:cxn modelId="{62F6212E-80EF-49EA-9E7F-3EFE4206FBC3}" srcId="{401D035E-C270-4550-B661-ECC8E8490EC2}" destId="{7897E104-1E3F-4544-9E2A-F56CDECEA4AF}" srcOrd="1" destOrd="0" parTransId="{C92D9DA9-6130-43C4-89D7-551086C68DC8}" sibTransId="{65447DCC-D303-470E-9817-155F04FAD01C}"/>
    <dgm:cxn modelId="{DFEA3DDB-8553-4459-A897-2CFB1636C463}" srcId="{07619749-A9B5-4B3A-BE18-E7C0DF15F64C}" destId="{104C90CC-1EA1-46B6-A0D8-71D4783300BA}" srcOrd="3" destOrd="0" parTransId="{95552FDD-4B36-4264-BAA1-D9E1AACA8844}" sibTransId="{66239413-8E90-4DC6-90D9-6150A7543764}"/>
    <dgm:cxn modelId="{B5D6CF3D-0220-46C4-BB4B-517D3C0C6D8B}" type="presOf" srcId="{F0F9BEC1-6376-4BC6-96BD-EA08A2EC0121}" destId="{BA77D1CF-DD59-4321-AAB9-9B0E27BD2D02}" srcOrd="0" destOrd="0" presId="urn:microsoft.com/office/officeart/2005/8/layout/vList2"/>
    <dgm:cxn modelId="{F9CCBC9F-15C2-4546-BEEE-0535C5257BD7}" type="presOf" srcId="{ADE45635-5283-40F7-9F55-8182C176B712}" destId="{4A8CC8C4-548F-4C40-B661-A6590DCE1337}" srcOrd="0" destOrd="2" presId="urn:microsoft.com/office/officeart/2005/8/layout/vList2"/>
    <dgm:cxn modelId="{C0C771B0-37FE-4139-B86A-A75F4A740377}" srcId="{401D035E-C270-4550-B661-ECC8E8490EC2}" destId="{FAF9F331-75F0-4309-A65D-C7A64E04F926}" srcOrd="2" destOrd="0" parTransId="{FC370CE0-0A03-4922-B277-E62EC3F6A03D}" sibTransId="{48F191E3-376F-4C32-B869-EB4D031FC899}"/>
    <dgm:cxn modelId="{2C241A45-A276-4E80-B23F-A8D645496F71}" type="presOf" srcId="{89E9B19B-E0B7-4EEC-99F3-2AADF189BAD0}" destId="{49E57188-4448-4341-A25D-C220AAC77526}" srcOrd="0" destOrd="0" presId="urn:microsoft.com/office/officeart/2005/8/layout/vList2"/>
    <dgm:cxn modelId="{5F5E38BF-C90B-4C1F-BE9A-EFCE2503D06D}" srcId="{78F3143C-64D0-403F-89A0-F783B30DA06D}" destId="{3B817AB9-1BC6-4F17-9CE1-EC672996B986}" srcOrd="1" destOrd="0" parTransId="{D63A595B-B9BE-48F3-B1BA-44C39E8F5958}" sibTransId="{1C7AAF6F-EF52-43D8-917A-C7EC27C8A535}"/>
    <dgm:cxn modelId="{53BF5F39-205C-4396-883C-3A2F1AA750ED}" type="presOf" srcId="{5E7EB4DC-2564-453C-A941-E2536195DEB0}" destId="{EFD73EF4-2115-43AC-B8D4-2F67E72A3533}" srcOrd="0" destOrd="0" presId="urn:microsoft.com/office/officeart/2005/8/layout/vList2"/>
    <dgm:cxn modelId="{C0A8503B-D176-4486-8FE8-430DE5FCC241}" type="presOf" srcId="{57EACE6A-D74F-45AF-9B25-A58AF7E7925A}" destId="{49E57188-4448-4341-A25D-C220AAC77526}" srcOrd="0" destOrd="2" presId="urn:microsoft.com/office/officeart/2005/8/layout/vList2"/>
    <dgm:cxn modelId="{A4CCE6EE-3B32-4B71-B411-0AA7E88B2557}" srcId="{F0F9BEC1-6376-4BC6-96BD-EA08A2EC0121}" destId="{85F28CF1-3B1C-4019-8076-92233281B1A4}" srcOrd="1" destOrd="0" parTransId="{C545B7AF-A982-4BDF-A7D1-14E195768C3F}" sibTransId="{93037043-470A-45A2-9700-447C5BF0133D}"/>
    <dgm:cxn modelId="{066BC75C-88A8-431D-94CA-63FD543D545B}" type="presOf" srcId="{78F3143C-64D0-403F-89A0-F783B30DA06D}" destId="{AA2D7ED5-2D04-41DB-BF63-EFF328C77AB9}" srcOrd="0" destOrd="0" presId="urn:microsoft.com/office/officeart/2005/8/layout/vList2"/>
    <dgm:cxn modelId="{09DB3DC2-C847-48EA-A573-CBD2954A9BEB}" type="presOf" srcId="{F7FD08C3-2698-4506-9021-B37416FBB290}" destId="{4A8CC8C4-548F-4C40-B661-A6590DCE1337}" srcOrd="0" destOrd="1" presId="urn:microsoft.com/office/officeart/2005/8/layout/vList2"/>
    <dgm:cxn modelId="{D2BB7929-7707-4264-955A-B337A84EDC6D}" type="presOf" srcId="{07619749-A9B5-4B3A-BE18-E7C0DF15F64C}" destId="{2E7BB3DE-4E78-4CCA-9DD2-6F1F3103371E}" srcOrd="0" destOrd="0" presId="urn:microsoft.com/office/officeart/2005/8/layout/vList2"/>
    <dgm:cxn modelId="{B5B0DDE4-FA3B-4C57-9E1B-8510371736D0}" srcId="{F0F9BEC1-6376-4BC6-96BD-EA08A2EC0121}" destId="{78F3143C-64D0-403F-89A0-F783B30DA06D}" srcOrd="4" destOrd="0" parTransId="{9D43D677-D749-4F2D-99F8-6D14010FDACE}" sibTransId="{4DECFCCD-63D2-4749-8036-B05AFE1DFC27}"/>
    <dgm:cxn modelId="{BF25CCE6-D464-4506-94CC-0C97AD1049D0}" type="presOf" srcId="{248DF7CB-2152-4F82-8076-8945F6706A03}" destId="{73D0FB07-8505-4BD9-A1DF-28D8563EE2BB}" srcOrd="0" destOrd="1" presId="urn:microsoft.com/office/officeart/2005/8/layout/vList2"/>
    <dgm:cxn modelId="{C5FBD96B-F4FC-4F73-9662-F0037CE63340}" srcId="{5E7EB4DC-2564-453C-A941-E2536195DEB0}" destId="{248DF7CB-2152-4F82-8076-8945F6706A03}" srcOrd="1" destOrd="0" parTransId="{97ED7874-CBC6-4242-A805-072AC9A048EC}" sibTransId="{D85AAA4A-2236-47BA-8B5A-209DC7E6D6EB}"/>
    <dgm:cxn modelId="{03B5EB93-8110-472E-87E6-DBFAB3C40CF6}" type="presOf" srcId="{7C666B49-62FE-47CE-B855-27D0E9EB7786}" destId="{DB8DC62B-0C60-4E11-920B-4CD248B884AF}" srcOrd="0" destOrd="0" presId="urn:microsoft.com/office/officeart/2005/8/layout/vList2"/>
    <dgm:cxn modelId="{35821F43-C24B-4620-9895-2777E61902EE}" type="presOf" srcId="{0348D09D-0E46-4169-A7D6-58DCB0F07AE4}" destId="{73D0FB07-8505-4BD9-A1DF-28D8563EE2BB}" srcOrd="0" destOrd="2" presId="urn:microsoft.com/office/officeart/2005/8/layout/vList2"/>
    <dgm:cxn modelId="{02CA8A7D-D155-41DE-8C23-B07AC24C7780}" type="presOf" srcId="{2886CBF9-6522-4E08-8E96-A8D1EADF6D3A}" destId="{1E1DACB8-8FE9-48A5-AB02-15BB7AEFBC7D}" srcOrd="0" destOrd="0" presId="urn:microsoft.com/office/officeart/2005/8/layout/vList2"/>
    <dgm:cxn modelId="{BC19B321-2584-404B-B211-CBFAD9C42F45}" type="presOf" srcId="{B0A63D32-25B0-41BD-B3EA-8C420D25AE65}" destId="{4A8CC8C4-548F-4C40-B661-A6590DCE1337}" srcOrd="0" destOrd="3" presId="urn:microsoft.com/office/officeart/2005/8/layout/vList2"/>
    <dgm:cxn modelId="{75F7ECB7-5C6C-4A83-817E-AD16AF9D0A55}" srcId="{401D035E-C270-4550-B661-ECC8E8490EC2}" destId="{2886CBF9-6522-4E08-8E96-A8D1EADF6D3A}" srcOrd="0" destOrd="0" parTransId="{E60BBACF-E334-4795-85B4-8EAA812F4E5F}" sibTransId="{3D89345C-72B7-41B2-81F9-EF687F49F531}"/>
    <dgm:cxn modelId="{155617C7-EEC2-406B-B093-AE93D9BDB7A9}" srcId="{07619749-A9B5-4B3A-BE18-E7C0DF15F64C}" destId="{5AFBCD98-A79A-48AC-9223-3C6A2C277093}" srcOrd="1" destOrd="0" parTransId="{E2C86B9B-0DE4-46C4-A757-3E9BF3784866}" sibTransId="{801E1518-7E50-4628-A6A1-4AC1ACAB60CC}"/>
    <dgm:cxn modelId="{1668958C-F6F1-4F3F-8FE8-50DB4FB64CEA}" srcId="{07619749-A9B5-4B3A-BE18-E7C0DF15F64C}" destId="{89E9B19B-E0B7-4EEC-99F3-2AADF189BAD0}" srcOrd="0" destOrd="0" parTransId="{957FDC9C-16AB-4BF4-8C31-6168AAEEA53F}" sibTransId="{60346AB4-7609-40B4-AD9F-78B1C40CF58E}"/>
    <dgm:cxn modelId="{2130F8F5-C670-49AB-90B0-29CBFA59EF03}" type="presOf" srcId="{104C90CC-1EA1-46B6-A0D8-71D4783300BA}" destId="{49E57188-4448-4341-A25D-C220AAC77526}" srcOrd="0" destOrd="3" presId="urn:microsoft.com/office/officeart/2005/8/layout/vList2"/>
    <dgm:cxn modelId="{D2769775-6F31-43CD-A16D-30D2A32BD271}" srcId="{85F28CF1-3B1C-4019-8076-92233281B1A4}" destId="{F7FD08C3-2698-4506-9021-B37416FBB290}" srcOrd="1" destOrd="0" parTransId="{E4086B9E-0898-46F2-B59B-5FD1DA27C0A9}" sibTransId="{5C557C45-BE4B-4011-B73C-9064E6D19278}"/>
    <dgm:cxn modelId="{AE032A8B-D61F-4225-9659-562A0C895F67}" srcId="{85F28CF1-3B1C-4019-8076-92233281B1A4}" destId="{3A615A1D-1BA5-4F8E-B97D-54C81F57D296}" srcOrd="0" destOrd="0" parTransId="{15E7CB9A-F7D4-453A-BC8F-88C81970A2B0}" sibTransId="{E074F1F5-E12A-4D05-83A5-17683138694A}"/>
    <dgm:cxn modelId="{3FA9D169-4AD0-4A50-BFB5-0250A36BAEE9}" type="presOf" srcId="{3AFBC6A3-C346-42EC-A63F-34F83D36407F}" destId="{73D0FB07-8505-4BD9-A1DF-28D8563EE2BB}" srcOrd="0" destOrd="0" presId="urn:microsoft.com/office/officeart/2005/8/layout/vList2"/>
    <dgm:cxn modelId="{062B8754-3520-419C-9F74-9E95845229A2}" type="presOf" srcId="{FAF9F331-75F0-4309-A65D-C7A64E04F926}" destId="{1E1DACB8-8FE9-48A5-AB02-15BB7AEFBC7D}" srcOrd="0" destOrd="2" presId="urn:microsoft.com/office/officeart/2005/8/layout/vList2"/>
    <dgm:cxn modelId="{09649659-BEC2-46C9-8BF5-CF019D364C87}" srcId="{5E7EB4DC-2564-453C-A941-E2536195DEB0}" destId="{3AFBC6A3-C346-42EC-A63F-34F83D36407F}" srcOrd="0" destOrd="0" parTransId="{3339F614-15D6-46E6-8189-E82CB5202DC9}" sibTransId="{8429E609-D559-41CE-8CF9-87C003D591C9}"/>
    <dgm:cxn modelId="{6F0F0D23-9AC5-4F19-84F1-7C1101FD2FCD}" type="presOf" srcId="{20A969F2-1322-475F-8D6A-8106A4C61382}" destId="{49E57188-4448-4341-A25D-C220AAC77526}" srcOrd="0" destOrd="4" presId="urn:microsoft.com/office/officeart/2005/8/layout/vList2"/>
    <dgm:cxn modelId="{E855D1D6-A9DC-4654-8E97-4AFAAC721727}" srcId="{85F28CF1-3B1C-4019-8076-92233281B1A4}" destId="{ADE45635-5283-40F7-9F55-8182C176B712}" srcOrd="2" destOrd="0" parTransId="{0BA7BA2A-36FA-41E8-BD53-A66DDFC5DB38}" sibTransId="{0D1E458A-668C-4C37-8C8A-6920FE1A9E6B}"/>
    <dgm:cxn modelId="{4AD1DC54-F9BA-428B-ADF0-5BDF2FC2E910}" srcId="{07619749-A9B5-4B3A-BE18-E7C0DF15F64C}" destId="{57EACE6A-D74F-45AF-9B25-A58AF7E7925A}" srcOrd="2" destOrd="0" parTransId="{A6B77078-DB49-4CB7-AF70-8849DC7BBB5B}" sibTransId="{9D3D776A-89C2-4203-9C2A-1F43569A79FE}"/>
    <dgm:cxn modelId="{E0836314-38DE-4045-9836-67FB3A8485A0}" srcId="{F0F9BEC1-6376-4BC6-96BD-EA08A2EC0121}" destId="{401D035E-C270-4550-B661-ECC8E8490EC2}" srcOrd="3" destOrd="0" parTransId="{11F1813E-0857-489D-A7CF-5F1B1395B7D5}" sibTransId="{A7F0C756-69E9-4068-BC84-4A4A4F402A32}"/>
    <dgm:cxn modelId="{E0C376DD-0F17-4C84-A1E6-990EDCF4154F}" type="presOf" srcId="{3A615A1D-1BA5-4F8E-B97D-54C81F57D296}" destId="{4A8CC8C4-548F-4C40-B661-A6590DCE1337}" srcOrd="0" destOrd="0" presId="urn:microsoft.com/office/officeart/2005/8/layout/vList2"/>
    <dgm:cxn modelId="{ED95FE4D-A626-4977-B75B-94441D2494F0}" srcId="{78F3143C-64D0-403F-89A0-F783B30DA06D}" destId="{7C666B49-62FE-47CE-B855-27D0E9EB7786}" srcOrd="0" destOrd="0" parTransId="{1F79C4D6-5340-4C36-8D08-3DDA03E392BE}" sibTransId="{0105E07D-F179-406E-A8C1-1CB12D0A7697}"/>
    <dgm:cxn modelId="{5D30E00C-7CDF-4D9B-B32F-B2E84381BBE1}" srcId="{5E7EB4DC-2564-453C-A941-E2536195DEB0}" destId="{0348D09D-0E46-4169-A7D6-58DCB0F07AE4}" srcOrd="2" destOrd="0" parTransId="{3DFC04A7-1279-47E7-A09D-01CFE0B1CFB7}" sibTransId="{6D09C5EF-F200-4F6E-994A-0EF0E0382B67}"/>
    <dgm:cxn modelId="{94AE1422-3D78-417E-AE8B-C4C74EF5C814}" srcId="{07619749-A9B5-4B3A-BE18-E7C0DF15F64C}" destId="{20A969F2-1322-475F-8D6A-8106A4C61382}" srcOrd="4" destOrd="0" parTransId="{CE20A26E-BB47-4510-9C6A-5D1B41D567AF}" sibTransId="{DF740E3B-287D-4AB4-A4D6-1B7B80EC7D5B}"/>
    <dgm:cxn modelId="{ADC99DD4-353C-4A68-8F41-CF851CF2ABF7}" type="presOf" srcId="{85F28CF1-3B1C-4019-8076-92233281B1A4}" destId="{4B64C8A4-554A-4352-A17D-F67FFCF94A5B}" srcOrd="0" destOrd="0" presId="urn:microsoft.com/office/officeart/2005/8/layout/vList2"/>
    <dgm:cxn modelId="{087D69FE-8707-4480-B754-C54AF0B35CF8}" srcId="{F0F9BEC1-6376-4BC6-96BD-EA08A2EC0121}" destId="{5E7EB4DC-2564-453C-A941-E2536195DEB0}" srcOrd="2" destOrd="0" parTransId="{B445CD8E-F3EA-4877-85BF-BC02E89C11FD}" sibTransId="{5D9EE59E-80D2-4469-A0D9-3B4D9C38721B}"/>
    <dgm:cxn modelId="{6C4724DA-A6ED-4463-BC75-BBFF3ACBDDD3}" type="presParOf" srcId="{BA77D1CF-DD59-4321-AAB9-9B0E27BD2D02}" destId="{2E7BB3DE-4E78-4CCA-9DD2-6F1F3103371E}" srcOrd="0" destOrd="0" presId="urn:microsoft.com/office/officeart/2005/8/layout/vList2"/>
    <dgm:cxn modelId="{4F075CF7-1C2A-4824-B5C7-831199E742C5}" type="presParOf" srcId="{BA77D1CF-DD59-4321-AAB9-9B0E27BD2D02}" destId="{49E57188-4448-4341-A25D-C220AAC77526}" srcOrd="1" destOrd="0" presId="urn:microsoft.com/office/officeart/2005/8/layout/vList2"/>
    <dgm:cxn modelId="{F7228134-50AF-4575-AEEA-353C41D848A1}" type="presParOf" srcId="{BA77D1CF-DD59-4321-AAB9-9B0E27BD2D02}" destId="{4B64C8A4-554A-4352-A17D-F67FFCF94A5B}" srcOrd="2" destOrd="0" presId="urn:microsoft.com/office/officeart/2005/8/layout/vList2"/>
    <dgm:cxn modelId="{A20583AD-1F54-41FF-9AC7-BFEB0097C437}" type="presParOf" srcId="{BA77D1CF-DD59-4321-AAB9-9B0E27BD2D02}" destId="{4A8CC8C4-548F-4C40-B661-A6590DCE1337}" srcOrd="3" destOrd="0" presId="urn:microsoft.com/office/officeart/2005/8/layout/vList2"/>
    <dgm:cxn modelId="{438C4213-81B8-4627-948B-20F85BF169FA}" type="presParOf" srcId="{BA77D1CF-DD59-4321-AAB9-9B0E27BD2D02}" destId="{EFD73EF4-2115-43AC-B8D4-2F67E72A3533}" srcOrd="4" destOrd="0" presId="urn:microsoft.com/office/officeart/2005/8/layout/vList2"/>
    <dgm:cxn modelId="{0A03D21B-4729-4017-AE76-BF384E6C6794}" type="presParOf" srcId="{BA77D1CF-DD59-4321-AAB9-9B0E27BD2D02}" destId="{73D0FB07-8505-4BD9-A1DF-28D8563EE2BB}" srcOrd="5" destOrd="0" presId="urn:microsoft.com/office/officeart/2005/8/layout/vList2"/>
    <dgm:cxn modelId="{99592773-62A2-42D2-B8F5-F112F03D6370}" type="presParOf" srcId="{BA77D1CF-DD59-4321-AAB9-9B0E27BD2D02}" destId="{B147EAE0-1297-4468-A40C-16A5CD0BA42B}" srcOrd="6" destOrd="0" presId="urn:microsoft.com/office/officeart/2005/8/layout/vList2"/>
    <dgm:cxn modelId="{C8C1E9E5-E067-4274-9924-E51FD9EE3BDA}" type="presParOf" srcId="{BA77D1CF-DD59-4321-AAB9-9B0E27BD2D02}" destId="{1E1DACB8-8FE9-48A5-AB02-15BB7AEFBC7D}" srcOrd="7" destOrd="0" presId="urn:microsoft.com/office/officeart/2005/8/layout/vList2"/>
    <dgm:cxn modelId="{960B51FB-E39E-4F31-AB9B-DD5D2E5DC27D}" type="presParOf" srcId="{BA77D1CF-DD59-4321-AAB9-9B0E27BD2D02}" destId="{AA2D7ED5-2D04-41DB-BF63-EFF328C77AB9}" srcOrd="8" destOrd="0" presId="urn:microsoft.com/office/officeart/2005/8/layout/vList2"/>
    <dgm:cxn modelId="{1BC4CDCF-96E2-47AE-BAA9-2E775CD81458}" type="presParOf" srcId="{BA77D1CF-DD59-4321-AAB9-9B0E27BD2D02}" destId="{DB8DC62B-0C60-4E11-920B-4CD248B884A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10597-A302-484F-9035-58288DB710A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CN" altLang="en-US"/>
        </a:p>
      </dgm:t>
    </dgm:pt>
    <dgm:pt modelId="{85C4728E-9250-40FC-83B6-E486B62193C2}">
      <dgm:prSet phldrT="[文本]"/>
      <dgm:spPr/>
      <dgm:t>
        <a:bodyPr/>
        <a:lstStyle/>
        <a:p>
          <a:r>
            <a:rPr lang="zh-CN" altLang="en-US" dirty="0" smtClean="0"/>
            <a:t>抄送机关</a:t>
          </a:r>
          <a:endParaRPr lang="en-US" altLang="zh-CN" dirty="0" smtClean="0"/>
        </a:p>
      </dgm:t>
    </dgm:pt>
    <dgm:pt modelId="{04C03412-1B6F-491A-8279-7A01BAB052EB}" type="parTrans" cxnId="{5050B5EB-B22E-4FBF-9546-0902DC8B0344}">
      <dgm:prSet/>
      <dgm:spPr/>
      <dgm:t>
        <a:bodyPr/>
        <a:lstStyle/>
        <a:p>
          <a:endParaRPr lang="zh-CN" altLang="en-US"/>
        </a:p>
      </dgm:t>
    </dgm:pt>
    <dgm:pt modelId="{4477DD64-F7AA-4420-9E55-4F2270EDE736}" type="sibTrans" cxnId="{5050B5EB-B22E-4FBF-9546-0902DC8B0344}">
      <dgm:prSet/>
      <dgm:spPr/>
      <dgm:t>
        <a:bodyPr/>
        <a:lstStyle/>
        <a:p>
          <a:endParaRPr lang="zh-CN" altLang="en-US"/>
        </a:p>
      </dgm:t>
    </dgm:pt>
    <dgm:pt modelId="{BDC51157-FE7D-440E-9254-D02FE5F4E844}">
      <dgm:prSet phldrT="[文本]"/>
      <dgm:spPr/>
      <dgm:t>
        <a:bodyPr/>
        <a:lstStyle/>
        <a:p>
          <a:r>
            <a:rPr lang="zh-CN" altLang="en-US" dirty="0" smtClean="0"/>
            <a:t>左右各空一字</a:t>
          </a:r>
          <a:endParaRPr lang="zh-CN" altLang="en-US" dirty="0"/>
        </a:p>
      </dgm:t>
    </dgm:pt>
    <dgm:pt modelId="{1B2F49B2-BE1E-4B67-9C77-F9A4EAAA5909}" type="parTrans" cxnId="{08F94F9E-2BA1-48E9-8B4F-675655E0140A}">
      <dgm:prSet/>
      <dgm:spPr/>
      <dgm:t>
        <a:bodyPr/>
        <a:lstStyle/>
        <a:p>
          <a:endParaRPr lang="zh-CN" altLang="en-US"/>
        </a:p>
      </dgm:t>
    </dgm:pt>
    <dgm:pt modelId="{4A38D85A-CD2A-4710-9AAE-D509EEDC3DDF}" type="sibTrans" cxnId="{08F94F9E-2BA1-48E9-8B4F-675655E0140A}">
      <dgm:prSet/>
      <dgm:spPr/>
      <dgm:t>
        <a:bodyPr/>
        <a:lstStyle/>
        <a:p>
          <a:endParaRPr lang="zh-CN" altLang="en-US"/>
        </a:p>
      </dgm:t>
    </dgm:pt>
    <dgm:pt modelId="{716FE772-C105-4C42-8BB7-45B010862583}">
      <dgm:prSet phldrT="[文本]"/>
      <dgm:spPr/>
      <dgm:t>
        <a:bodyPr/>
        <a:lstStyle/>
        <a:p>
          <a:r>
            <a:rPr lang="zh-CN" altLang="en-US" dirty="0" smtClean="0"/>
            <a:t>印发机关</a:t>
          </a:r>
          <a:endParaRPr lang="zh-CN" altLang="en-US" dirty="0"/>
        </a:p>
      </dgm:t>
    </dgm:pt>
    <dgm:pt modelId="{16376F6C-D0C7-4DD2-9A9C-E376E58949A6}" type="parTrans" cxnId="{9B246EE7-0940-4DA1-ABC8-CE86CA8A3517}">
      <dgm:prSet/>
      <dgm:spPr/>
      <dgm:t>
        <a:bodyPr/>
        <a:lstStyle/>
        <a:p>
          <a:endParaRPr lang="zh-CN" altLang="en-US"/>
        </a:p>
      </dgm:t>
    </dgm:pt>
    <dgm:pt modelId="{3FFDBE8D-0DBA-4AC3-AA55-340DDDD77DD3}" type="sibTrans" cxnId="{9B246EE7-0940-4DA1-ABC8-CE86CA8A3517}">
      <dgm:prSet/>
      <dgm:spPr/>
      <dgm:t>
        <a:bodyPr/>
        <a:lstStyle/>
        <a:p>
          <a:endParaRPr lang="zh-CN" altLang="en-US"/>
        </a:p>
      </dgm:t>
    </dgm:pt>
    <dgm:pt modelId="{A894DF58-09F9-451E-99DF-38ACDE9149C7}">
      <dgm:prSet phldrT="[文本]"/>
      <dgm:spPr/>
      <dgm:t>
        <a:bodyPr/>
        <a:lstStyle/>
        <a:p>
          <a:r>
            <a:rPr lang="zh-CN" altLang="en-US" dirty="0" smtClean="0"/>
            <a:t>左空一字</a:t>
          </a:r>
          <a:endParaRPr lang="zh-CN" altLang="en-US" dirty="0"/>
        </a:p>
      </dgm:t>
    </dgm:pt>
    <dgm:pt modelId="{24374FAF-9E1E-49E3-A53A-17F6D0A74C86}" type="parTrans" cxnId="{6887CEA0-C1EF-4AFF-AD6F-4F9E02B756B8}">
      <dgm:prSet/>
      <dgm:spPr/>
      <dgm:t>
        <a:bodyPr/>
        <a:lstStyle/>
        <a:p>
          <a:endParaRPr lang="zh-CN" altLang="en-US"/>
        </a:p>
      </dgm:t>
    </dgm:pt>
    <dgm:pt modelId="{ADD0A54C-2B1B-4A3B-A036-07767ED0C8B9}" type="sibTrans" cxnId="{6887CEA0-C1EF-4AFF-AD6F-4F9E02B756B8}">
      <dgm:prSet/>
      <dgm:spPr/>
      <dgm:t>
        <a:bodyPr/>
        <a:lstStyle/>
        <a:p>
          <a:endParaRPr lang="zh-CN" altLang="en-US"/>
        </a:p>
      </dgm:t>
    </dgm:pt>
    <dgm:pt modelId="{2A6BEDC3-6C66-48A6-8925-DAF993424038}">
      <dgm:prSet phldrT="[文本]"/>
      <dgm:spPr/>
      <dgm:t>
        <a:bodyPr/>
        <a:lstStyle/>
        <a:p>
          <a:r>
            <a:rPr lang="en-US" altLang="zh-CN" dirty="0" smtClean="0"/>
            <a:t>4</a:t>
          </a:r>
          <a:r>
            <a:rPr lang="zh-CN" altLang="en-US" dirty="0" smtClean="0"/>
            <a:t>号仿宋</a:t>
          </a:r>
          <a:endParaRPr lang="zh-CN" altLang="en-US" dirty="0"/>
        </a:p>
      </dgm:t>
    </dgm:pt>
    <dgm:pt modelId="{0B734535-4476-4164-94C0-3B48C2112C40}" type="parTrans" cxnId="{BC78A77A-F351-4109-8A34-D938458921E5}">
      <dgm:prSet/>
      <dgm:spPr/>
      <dgm:t>
        <a:bodyPr/>
        <a:lstStyle/>
        <a:p>
          <a:endParaRPr lang="zh-CN" altLang="en-US"/>
        </a:p>
      </dgm:t>
    </dgm:pt>
    <dgm:pt modelId="{68B7DCB2-518D-45C1-98B2-91E44358EF50}" type="sibTrans" cxnId="{BC78A77A-F351-4109-8A34-D938458921E5}">
      <dgm:prSet/>
      <dgm:spPr/>
      <dgm:t>
        <a:bodyPr/>
        <a:lstStyle/>
        <a:p>
          <a:endParaRPr lang="zh-CN" altLang="en-US"/>
        </a:p>
      </dgm:t>
    </dgm:pt>
    <dgm:pt modelId="{CE53F07E-CD23-4DB5-BAC4-4E941A4685D7}">
      <dgm:prSet phldrT="[文本]"/>
      <dgm:spPr/>
      <dgm:t>
        <a:bodyPr/>
        <a:lstStyle/>
        <a:p>
          <a:r>
            <a:rPr lang="zh-CN" altLang="en-US" dirty="0" smtClean="0"/>
            <a:t>“抄送”后</a:t>
          </a:r>
          <a:r>
            <a:rPr lang="en-US" altLang="zh-CN" dirty="0" smtClean="0"/>
            <a:t>+</a:t>
          </a:r>
          <a:r>
            <a:rPr lang="zh-CN" altLang="en-US" dirty="0" smtClean="0"/>
            <a:t>全角冒号</a:t>
          </a:r>
          <a:endParaRPr lang="zh-CN" altLang="en-US" dirty="0"/>
        </a:p>
      </dgm:t>
    </dgm:pt>
    <dgm:pt modelId="{08067E91-898A-42BF-9DF2-289397FB0E5F}" type="parTrans" cxnId="{566E8EC4-B663-4282-B53A-25E5F202761B}">
      <dgm:prSet/>
      <dgm:spPr/>
      <dgm:t>
        <a:bodyPr/>
        <a:lstStyle/>
        <a:p>
          <a:endParaRPr lang="zh-CN" altLang="en-US"/>
        </a:p>
      </dgm:t>
    </dgm:pt>
    <dgm:pt modelId="{763853FB-03D1-4AED-95CC-27FA9619FBFD}" type="sibTrans" cxnId="{566E8EC4-B663-4282-B53A-25E5F202761B}">
      <dgm:prSet/>
      <dgm:spPr/>
      <dgm:t>
        <a:bodyPr/>
        <a:lstStyle/>
        <a:p>
          <a:endParaRPr lang="zh-CN" altLang="en-US"/>
        </a:p>
      </dgm:t>
    </dgm:pt>
    <dgm:pt modelId="{98769AFD-4EA7-465D-9614-8BEDB156FAB3}">
      <dgm:prSet phldrT="[文本]"/>
      <dgm:spPr/>
      <dgm:t>
        <a:bodyPr/>
        <a:lstStyle/>
        <a:p>
          <a:r>
            <a:rPr lang="zh-CN" altLang="en-US" dirty="0" smtClean="0"/>
            <a:t>回行时与冒号后首字对齐</a:t>
          </a:r>
          <a:endParaRPr lang="zh-CN" altLang="en-US" dirty="0"/>
        </a:p>
      </dgm:t>
    </dgm:pt>
    <dgm:pt modelId="{E84F32A8-2F87-47AB-A2A9-5C7CDF965B21}" type="parTrans" cxnId="{9909AF44-7965-49D3-9D7E-B2B467E33A46}">
      <dgm:prSet/>
      <dgm:spPr/>
      <dgm:t>
        <a:bodyPr/>
        <a:lstStyle/>
        <a:p>
          <a:endParaRPr lang="zh-CN" altLang="en-US"/>
        </a:p>
      </dgm:t>
    </dgm:pt>
    <dgm:pt modelId="{9F1C260B-5653-4DE4-8E88-6B74D21D2D45}" type="sibTrans" cxnId="{9909AF44-7965-49D3-9D7E-B2B467E33A46}">
      <dgm:prSet/>
      <dgm:spPr/>
      <dgm:t>
        <a:bodyPr/>
        <a:lstStyle/>
        <a:p>
          <a:endParaRPr lang="zh-CN" altLang="en-US"/>
        </a:p>
      </dgm:t>
    </dgm:pt>
    <dgm:pt modelId="{86599B51-1C0A-44C5-B6E5-4D18F6D92471}">
      <dgm:prSet phldrT="[文本]"/>
      <dgm:spPr/>
      <dgm:t>
        <a:bodyPr/>
        <a:lstStyle/>
        <a:p>
          <a:r>
            <a:rPr lang="zh-CN" altLang="en-US" dirty="0" smtClean="0"/>
            <a:t>多个抄送单位用逗号间隔，最后一个抄送单位后用句号</a:t>
          </a:r>
          <a:endParaRPr lang="zh-CN" altLang="en-US" dirty="0"/>
        </a:p>
      </dgm:t>
    </dgm:pt>
    <dgm:pt modelId="{72944971-0288-4D6E-ACA8-FE441A7727B8}" type="parTrans" cxnId="{24240C33-094F-40F0-A655-467E0C7C15AF}">
      <dgm:prSet/>
      <dgm:spPr/>
      <dgm:t>
        <a:bodyPr/>
        <a:lstStyle/>
        <a:p>
          <a:endParaRPr lang="zh-CN" altLang="en-US"/>
        </a:p>
      </dgm:t>
    </dgm:pt>
    <dgm:pt modelId="{0DAEEDDE-0A5A-464E-9C08-8CACA0F56583}" type="sibTrans" cxnId="{24240C33-094F-40F0-A655-467E0C7C15AF}">
      <dgm:prSet/>
      <dgm:spPr/>
      <dgm:t>
        <a:bodyPr/>
        <a:lstStyle/>
        <a:p>
          <a:endParaRPr lang="zh-CN" altLang="en-US"/>
        </a:p>
      </dgm:t>
    </dgm:pt>
    <dgm:pt modelId="{E39BE41B-E09D-49EF-96EB-07875AFBCBD1}">
      <dgm:prSet phldrT="[文本]"/>
      <dgm:spPr/>
      <dgm:t>
        <a:bodyPr/>
        <a:lstStyle/>
        <a:p>
          <a:r>
            <a:rPr lang="en-US" altLang="zh-CN" dirty="0" smtClean="0"/>
            <a:t>4</a:t>
          </a:r>
          <a:r>
            <a:rPr lang="zh-CN" altLang="en-US" dirty="0" smtClean="0"/>
            <a:t>号仿宋</a:t>
          </a:r>
          <a:endParaRPr lang="zh-CN" altLang="en-US" dirty="0"/>
        </a:p>
      </dgm:t>
    </dgm:pt>
    <dgm:pt modelId="{313A008C-CACC-45F7-B896-9368E2B1F798}" type="parTrans" cxnId="{65929D55-23F7-4320-AC1F-DC90D52200B4}">
      <dgm:prSet/>
      <dgm:spPr/>
      <dgm:t>
        <a:bodyPr/>
        <a:lstStyle/>
        <a:p>
          <a:endParaRPr lang="zh-CN" altLang="en-US"/>
        </a:p>
      </dgm:t>
    </dgm:pt>
    <dgm:pt modelId="{B113DEBF-F938-45D7-B973-DF0BD911DE06}" type="sibTrans" cxnId="{65929D55-23F7-4320-AC1F-DC90D52200B4}">
      <dgm:prSet/>
      <dgm:spPr/>
      <dgm:t>
        <a:bodyPr/>
        <a:lstStyle/>
        <a:p>
          <a:endParaRPr lang="zh-CN" altLang="en-US"/>
        </a:p>
      </dgm:t>
    </dgm:pt>
    <dgm:pt modelId="{3EECF46F-339D-431E-B61B-2EF4161BF4E5}">
      <dgm:prSet phldrT="[文本]"/>
      <dgm:spPr/>
      <dgm:t>
        <a:bodyPr/>
        <a:lstStyle/>
        <a:p>
          <a:r>
            <a:rPr lang="zh-CN" altLang="en-US" dirty="0" smtClean="0"/>
            <a:t>印发日期</a:t>
          </a:r>
          <a:endParaRPr lang="zh-CN" altLang="en-US" dirty="0"/>
        </a:p>
      </dgm:t>
    </dgm:pt>
    <dgm:pt modelId="{C2358F79-B0C7-4AD9-AD97-27EF8B66205B}" type="parTrans" cxnId="{341F1D5E-B44F-4B6F-924C-EA23E6F5B3F0}">
      <dgm:prSet/>
      <dgm:spPr/>
      <dgm:t>
        <a:bodyPr/>
        <a:lstStyle/>
        <a:p>
          <a:endParaRPr lang="zh-CN" altLang="en-US"/>
        </a:p>
      </dgm:t>
    </dgm:pt>
    <dgm:pt modelId="{E0CF2BA2-B044-48DB-B646-99CF2C73761F}" type="sibTrans" cxnId="{341F1D5E-B44F-4B6F-924C-EA23E6F5B3F0}">
      <dgm:prSet/>
      <dgm:spPr/>
      <dgm:t>
        <a:bodyPr/>
        <a:lstStyle/>
        <a:p>
          <a:endParaRPr lang="zh-CN" altLang="en-US"/>
        </a:p>
      </dgm:t>
    </dgm:pt>
    <dgm:pt modelId="{65212E66-305E-47F3-B77A-B41B02165CEA}">
      <dgm:prSet phldrT="[文本]"/>
      <dgm:spPr/>
      <dgm:t>
        <a:bodyPr/>
        <a:lstStyle/>
        <a:p>
          <a:r>
            <a:rPr lang="zh-CN" altLang="en-US" dirty="0" smtClean="0"/>
            <a:t>右空一字</a:t>
          </a:r>
          <a:endParaRPr lang="zh-CN" altLang="en-US" dirty="0"/>
        </a:p>
      </dgm:t>
    </dgm:pt>
    <dgm:pt modelId="{1565F831-3627-4707-B527-95BD7CF821FB}" type="parTrans" cxnId="{ADA1F176-34DD-4354-9C91-9CA4A9A96FDB}">
      <dgm:prSet/>
      <dgm:spPr/>
      <dgm:t>
        <a:bodyPr/>
        <a:lstStyle/>
        <a:p>
          <a:endParaRPr lang="zh-CN" altLang="en-US"/>
        </a:p>
      </dgm:t>
    </dgm:pt>
    <dgm:pt modelId="{38901107-68E7-4764-BC07-DD5D9A603261}" type="sibTrans" cxnId="{ADA1F176-34DD-4354-9C91-9CA4A9A96FDB}">
      <dgm:prSet/>
      <dgm:spPr/>
      <dgm:t>
        <a:bodyPr/>
        <a:lstStyle/>
        <a:p>
          <a:endParaRPr lang="zh-CN" altLang="en-US"/>
        </a:p>
      </dgm:t>
    </dgm:pt>
    <dgm:pt modelId="{FD7DCE88-D759-4395-A5AB-74A60C4385A6}">
      <dgm:prSet phldrT="[文本]"/>
      <dgm:spPr/>
      <dgm:t>
        <a:bodyPr/>
        <a:lstStyle/>
        <a:p>
          <a:r>
            <a:rPr lang="en-US" altLang="zh-CN" dirty="0" smtClean="0"/>
            <a:t>4</a:t>
          </a:r>
          <a:r>
            <a:rPr lang="zh-CN" altLang="en-US" dirty="0" smtClean="0"/>
            <a:t>号仿宋</a:t>
          </a:r>
          <a:endParaRPr lang="zh-CN" altLang="en-US" dirty="0"/>
        </a:p>
      </dgm:t>
    </dgm:pt>
    <dgm:pt modelId="{520D3733-AACB-4600-84B7-EF5BD3A93600}" type="parTrans" cxnId="{F9E371D8-7476-4AEF-8AD8-524624739D3B}">
      <dgm:prSet/>
      <dgm:spPr/>
      <dgm:t>
        <a:bodyPr/>
        <a:lstStyle/>
        <a:p>
          <a:endParaRPr lang="zh-CN" altLang="en-US"/>
        </a:p>
      </dgm:t>
    </dgm:pt>
    <dgm:pt modelId="{799474A6-C7DC-4634-89D7-C65F641DA30B}" type="sibTrans" cxnId="{F9E371D8-7476-4AEF-8AD8-524624739D3B}">
      <dgm:prSet/>
      <dgm:spPr/>
      <dgm:t>
        <a:bodyPr/>
        <a:lstStyle/>
        <a:p>
          <a:endParaRPr lang="zh-CN" altLang="en-US"/>
        </a:p>
      </dgm:t>
    </dgm:pt>
    <dgm:pt modelId="{7310DB0A-0C7A-4B87-BB0E-D66B582F7EEC}">
      <dgm:prSet phldrT="[文本]"/>
      <dgm:spPr/>
      <dgm:t>
        <a:bodyPr/>
        <a:lstStyle/>
        <a:p>
          <a:r>
            <a:rPr lang="zh-CN" altLang="en-US" dirty="0" smtClean="0"/>
            <a:t>阿拉伯数字，年份全称，不设虚位</a:t>
          </a:r>
          <a:endParaRPr lang="zh-CN" altLang="en-US" dirty="0"/>
        </a:p>
      </dgm:t>
    </dgm:pt>
    <dgm:pt modelId="{CFD66B22-DBAE-484E-AAD6-016B9B313C81}" type="parTrans" cxnId="{3FC68F29-5F8D-4B33-9210-65BF9D688690}">
      <dgm:prSet/>
      <dgm:spPr/>
      <dgm:t>
        <a:bodyPr/>
        <a:lstStyle/>
        <a:p>
          <a:endParaRPr lang="zh-CN" altLang="en-US"/>
        </a:p>
      </dgm:t>
    </dgm:pt>
    <dgm:pt modelId="{2865BBA1-6363-41E6-B397-9C5CFDB18D25}" type="sibTrans" cxnId="{3FC68F29-5F8D-4B33-9210-65BF9D688690}">
      <dgm:prSet/>
      <dgm:spPr/>
      <dgm:t>
        <a:bodyPr/>
        <a:lstStyle/>
        <a:p>
          <a:endParaRPr lang="zh-CN" altLang="en-US"/>
        </a:p>
      </dgm:t>
    </dgm:pt>
    <dgm:pt modelId="{4C7A5BE5-74DF-45CE-8161-6A0E788DFA97}">
      <dgm:prSet phldrT="[文本]"/>
      <dgm:spPr/>
      <dgm:t>
        <a:bodyPr/>
        <a:lstStyle/>
        <a:p>
          <a:r>
            <a:rPr lang="zh-CN" altLang="en-US" dirty="0" smtClean="0"/>
            <a:t>年份后加“印发”二字</a:t>
          </a:r>
          <a:endParaRPr lang="zh-CN" altLang="en-US" dirty="0"/>
        </a:p>
      </dgm:t>
    </dgm:pt>
    <dgm:pt modelId="{F23B9BC1-413B-48C4-948C-81715186089A}" type="parTrans" cxnId="{0D0D00E1-FE90-438C-865E-E27849490D49}">
      <dgm:prSet/>
      <dgm:spPr/>
      <dgm:t>
        <a:bodyPr/>
        <a:lstStyle/>
        <a:p>
          <a:endParaRPr lang="zh-CN" altLang="en-US"/>
        </a:p>
      </dgm:t>
    </dgm:pt>
    <dgm:pt modelId="{A2C64EBE-B2E6-4854-97DF-B2F5F99DF7CC}" type="sibTrans" cxnId="{0D0D00E1-FE90-438C-865E-E27849490D49}">
      <dgm:prSet/>
      <dgm:spPr/>
      <dgm:t>
        <a:bodyPr/>
        <a:lstStyle/>
        <a:p>
          <a:endParaRPr lang="zh-CN" altLang="en-US"/>
        </a:p>
      </dgm:t>
    </dgm:pt>
    <dgm:pt modelId="{44009BA6-7B18-418E-87E0-A0311430157C}" type="pres">
      <dgm:prSet presAssocID="{2ED10597-A302-484F-9035-58288DB710A9}" presName="linear" presStyleCnt="0">
        <dgm:presLayoutVars>
          <dgm:animLvl val="lvl"/>
          <dgm:resizeHandles val="exact"/>
        </dgm:presLayoutVars>
      </dgm:prSet>
      <dgm:spPr/>
      <dgm:t>
        <a:bodyPr/>
        <a:lstStyle/>
        <a:p>
          <a:endParaRPr lang="zh-CN" altLang="en-US"/>
        </a:p>
      </dgm:t>
    </dgm:pt>
    <dgm:pt modelId="{E9A854EB-E179-4849-A14E-4204B7EA1063}" type="pres">
      <dgm:prSet presAssocID="{85C4728E-9250-40FC-83B6-E486B62193C2}" presName="parentText" presStyleLbl="node1" presStyleIdx="0" presStyleCnt="3">
        <dgm:presLayoutVars>
          <dgm:chMax val="0"/>
          <dgm:bulletEnabled val="1"/>
        </dgm:presLayoutVars>
      </dgm:prSet>
      <dgm:spPr/>
      <dgm:t>
        <a:bodyPr/>
        <a:lstStyle/>
        <a:p>
          <a:endParaRPr lang="zh-CN" altLang="en-US"/>
        </a:p>
      </dgm:t>
    </dgm:pt>
    <dgm:pt modelId="{A06CDE1A-0893-4B32-9845-9AFAA8228047}" type="pres">
      <dgm:prSet presAssocID="{85C4728E-9250-40FC-83B6-E486B62193C2}" presName="childText" presStyleLbl="revTx" presStyleIdx="0" presStyleCnt="3">
        <dgm:presLayoutVars>
          <dgm:bulletEnabled val="1"/>
        </dgm:presLayoutVars>
      </dgm:prSet>
      <dgm:spPr/>
      <dgm:t>
        <a:bodyPr/>
        <a:lstStyle/>
        <a:p>
          <a:endParaRPr lang="zh-CN" altLang="en-US"/>
        </a:p>
      </dgm:t>
    </dgm:pt>
    <dgm:pt modelId="{38A3E18C-F373-4614-B133-4DBC78994454}" type="pres">
      <dgm:prSet presAssocID="{716FE772-C105-4C42-8BB7-45B010862583}" presName="parentText" presStyleLbl="node1" presStyleIdx="1" presStyleCnt="3">
        <dgm:presLayoutVars>
          <dgm:chMax val="0"/>
          <dgm:bulletEnabled val="1"/>
        </dgm:presLayoutVars>
      </dgm:prSet>
      <dgm:spPr/>
      <dgm:t>
        <a:bodyPr/>
        <a:lstStyle/>
        <a:p>
          <a:endParaRPr lang="zh-CN" altLang="en-US"/>
        </a:p>
      </dgm:t>
    </dgm:pt>
    <dgm:pt modelId="{09042763-FB2C-4F27-BD94-DF0E1E93D0A8}" type="pres">
      <dgm:prSet presAssocID="{716FE772-C105-4C42-8BB7-45B010862583}" presName="childText" presStyleLbl="revTx" presStyleIdx="1" presStyleCnt="3">
        <dgm:presLayoutVars>
          <dgm:bulletEnabled val="1"/>
        </dgm:presLayoutVars>
      </dgm:prSet>
      <dgm:spPr/>
      <dgm:t>
        <a:bodyPr/>
        <a:lstStyle/>
        <a:p>
          <a:endParaRPr lang="zh-CN" altLang="en-US"/>
        </a:p>
      </dgm:t>
    </dgm:pt>
    <dgm:pt modelId="{D5FA2540-F081-4A55-B6C6-AA8A8317D0BF}" type="pres">
      <dgm:prSet presAssocID="{3EECF46F-339D-431E-B61B-2EF4161BF4E5}" presName="parentText" presStyleLbl="node1" presStyleIdx="2" presStyleCnt="3">
        <dgm:presLayoutVars>
          <dgm:chMax val="0"/>
          <dgm:bulletEnabled val="1"/>
        </dgm:presLayoutVars>
      </dgm:prSet>
      <dgm:spPr/>
      <dgm:t>
        <a:bodyPr/>
        <a:lstStyle/>
        <a:p>
          <a:endParaRPr lang="zh-CN" altLang="en-US"/>
        </a:p>
      </dgm:t>
    </dgm:pt>
    <dgm:pt modelId="{A255C3F7-BFCD-470A-9448-D2640E5FB1F2}" type="pres">
      <dgm:prSet presAssocID="{3EECF46F-339D-431E-B61B-2EF4161BF4E5}" presName="childText" presStyleLbl="revTx" presStyleIdx="2" presStyleCnt="3">
        <dgm:presLayoutVars>
          <dgm:bulletEnabled val="1"/>
        </dgm:presLayoutVars>
      </dgm:prSet>
      <dgm:spPr/>
      <dgm:t>
        <a:bodyPr/>
        <a:lstStyle/>
        <a:p>
          <a:endParaRPr lang="zh-CN" altLang="en-US"/>
        </a:p>
      </dgm:t>
    </dgm:pt>
  </dgm:ptLst>
  <dgm:cxnLst>
    <dgm:cxn modelId="{3FC68F29-5F8D-4B33-9210-65BF9D688690}" srcId="{3EECF46F-339D-431E-B61B-2EF4161BF4E5}" destId="{7310DB0A-0C7A-4B87-BB0E-D66B582F7EEC}" srcOrd="2" destOrd="0" parTransId="{CFD66B22-DBAE-484E-AAD6-016B9B313C81}" sibTransId="{2865BBA1-6363-41E6-B397-9C5CFDB18D25}"/>
    <dgm:cxn modelId="{0D0D00E1-FE90-438C-865E-E27849490D49}" srcId="{3EECF46F-339D-431E-B61B-2EF4161BF4E5}" destId="{4C7A5BE5-74DF-45CE-8161-6A0E788DFA97}" srcOrd="3" destOrd="0" parTransId="{F23B9BC1-413B-48C4-948C-81715186089A}" sibTransId="{A2C64EBE-B2E6-4854-97DF-B2F5F99DF7CC}"/>
    <dgm:cxn modelId="{341F1D5E-B44F-4B6F-924C-EA23E6F5B3F0}" srcId="{2ED10597-A302-484F-9035-58288DB710A9}" destId="{3EECF46F-339D-431E-B61B-2EF4161BF4E5}" srcOrd="2" destOrd="0" parTransId="{C2358F79-B0C7-4AD9-AD97-27EF8B66205B}" sibTransId="{E0CF2BA2-B044-48DB-B646-99CF2C73761F}"/>
    <dgm:cxn modelId="{102F019F-CE3A-4CC9-A82D-A877D35D45EC}" type="presOf" srcId="{BDC51157-FE7D-440E-9254-D02FE5F4E844}" destId="{A06CDE1A-0893-4B32-9845-9AFAA8228047}" srcOrd="0" destOrd="0" presId="urn:microsoft.com/office/officeart/2005/8/layout/vList2"/>
    <dgm:cxn modelId="{778C5E46-5DE8-41E7-9823-6ACDF9B788C2}" type="presOf" srcId="{CE53F07E-CD23-4DB5-BAC4-4E941A4685D7}" destId="{A06CDE1A-0893-4B32-9845-9AFAA8228047}" srcOrd="0" destOrd="2" presId="urn:microsoft.com/office/officeart/2005/8/layout/vList2"/>
    <dgm:cxn modelId="{58D750E2-4BB0-4AE6-91C8-F4C307E63598}" type="presOf" srcId="{FD7DCE88-D759-4395-A5AB-74A60C4385A6}" destId="{A255C3F7-BFCD-470A-9448-D2640E5FB1F2}" srcOrd="0" destOrd="1" presId="urn:microsoft.com/office/officeart/2005/8/layout/vList2"/>
    <dgm:cxn modelId="{C2BABEFA-BF90-48C1-9DC5-261DD4AFB712}" type="presOf" srcId="{65212E66-305E-47F3-B77A-B41B02165CEA}" destId="{A255C3F7-BFCD-470A-9448-D2640E5FB1F2}" srcOrd="0" destOrd="0" presId="urn:microsoft.com/office/officeart/2005/8/layout/vList2"/>
    <dgm:cxn modelId="{566E8EC4-B663-4282-B53A-25E5F202761B}" srcId="{85C4728E-9250-40FC-83B6-E486B62193C2}" destId="{CE53F07E-CD23-4DB5-BAC4-4E941A4685D7}" srcOrd="2" destOrd="0" parTransId="{08067E91-898A-42BF-9DF2-289397FB0E5F}" sibTransId="{763853FB-03D1-4AED-95CC-27FA9619FBFD}"/>
    <dgm:cxn modelId="{BC78A77A-F351-4109-8A34-D938458921E5}" srcId="{85C4728E-9250-40FC-83B6-E486B62193C2}" destId="{2A6BEDC3-6C66-48A6-8925-DAF993424038}" srcOrd="1" destOrd="0" parTransId="{0B734535-4476-4164-94C0-3B48C2112C40}" sibTransId="{68B7DCB2-518D-45C1-98B2-91E44358EF50}"/>
    <dgm:cxn modelId="{C07A1BFD-2B58-483A-959C-E4BF86434CCB}" type="presOf" srcId="{716FE772-C105-4C42-8BB7-45B010862583}" destId="{38A3E18C-F373-4614-B133-4DBC78994454}" srcOrd="0" destOrd="0" presId="urn:microsoft.com/office/officeart/2005/8/layout/vList2"/>
    <dgm:cxn modelId="{24240C33-094F-40F0-A655-467E0C7C15AF}" srcId="{85C4728E-9250-40FC-83B6-E486B62193C2}" destId="{86599B51-1C0A-44C5-B6E5-4D18F6D92471}" srcOrd="3" destOrd="0" parTransId="{72944971-0288-4D6E-ACA8-FE441A7727B8}" sibTransId="{0DAEEDDE-0A5A-464E-9C08-8CACA0F56583}"/>
    <dgm:cxn modelId="{ADA1F176-34DD-4354-9C91-9CA4A9A96FDB}" srcId="{3EECF46F-339D-431E-B61B-2EF4161BF4E5}" destId="{65212E66-305E-47F3-B77A-B41B02165CEA}" srcOrd="0" destOrd="0" parTransId="{1565F831-3627-4707-B527-95BD7CF821FB}" sibTransId="{38901107-68E7-4764-BC07-DD5D9A603261}"/>
    <dgm:cxn modelId="{6887CEA0-C1EF-4AFF-AD6F-4F9E02B756B8}" srcId="{716FE772-C105-4C42-8BB7-45B010862583}" destId="{A894DF58-09F9-451E-99DF-38ACDE9149C7}" srcOrd="0" destOrd="0" parTransId="{24374FAF-9E1E-49E3-A53A-17F6D0A74C86}" sibTransId="{ADD0A54C-2B1B-4A3B-A036-07767ED0C8B9}"/>
    <dgm:cxn modelId="{49E19CB8-0475-45D5-BD44-0A2EDB495642}" type="presOf" srcId="{2ED10597-A302-484F-9035-58288DB710A9}" destId="{44009BA6-7B18-418E-87E0-A0311430157C}" srcOrd="0" destOrd="0" presId="urn:microsoft.com/office/officeart/2005/8/layout/vList2"/>
    <dgm:cxn modelId="{444DF389-E4DD-4DB6-8B8F-F19A17A3B7B4}" type="presOf" srcId="{3EECF46F-339D-431E-B61B-2EF4161BF4E5}" destId="{D5FA2540-F081-4A55-B6C6-AA8A8317D0BF}" srcOrd="0" destOrd="0" presId="urn:microsoft.com/office/officeart/2005/8/layout/vList2"/>
    <dgm:cxn modelId="{22392BEA-3CB5-4B04-9AA0-1197B57BA6F0}" type="presOf" srcId="{98769AFD-4EA7-465D-9614-8BEDB156FAB3}" destId="{A06CDE1A-0893-4B32-9845-9AFAA8228047}" srcOrd="0" destOrd="4" presId="urn:microsoft.com/office/officeart/2005/8/layout/vList2"/>
    <dgm:cxn modelId="{65929D55-23F7-4320-AC1F-DC90D52200B4}" srcId="{716FE772-C105-4C42-8BB7-45B010862583}" destId="{E39BE41B-E09D-49EF-96EB-07875AFBCBD1}" srcOrd="1" destOrd="0" parTransId="{313A008C-CACC-45F7-B896-9368E2B1F798}" sibTransId="{B113DEBF-F938-45D7-B973-DF0BD911DE06}"/>
    <dgm:cxn modelId="{0E18CDBF-9505-41AA-92BF-0FE71DC477D2}" type="presOf" srcId="{7310DB0A-0C7A-4B87-BB0E-D66B582F7EEC}" destId="{A255C3F7-BFCD-470A-9448-D2640E5FB1F2}" srcOrd="0" destOrd="2" presId="urn:microsoft.com/office/officeart/2005/8/layout/vList2"/>
    <dgm:cxn modelId="{F9E371D8-7476-4AEF-8AD8-524624739D3B}" srcId="{3EECF46F-339D-431E-B61B-2EF4161BF4E5}" destId="{FD7DCE88-D759-4395-A5AB-74A60C4385A6}" srcOrd="1" destOrd="0" parTransId="{520D3733-AACB-4600-84B7-EF5BD3A93600}" sibTransId="{799474A6-C7DC-4634-89D7-C65F641DA30B}"/>
    <dgm:cxn modelId="{53676B12-3152-4EF9-B9FC-86FDA730B35B}" type="presOf" srcId="{E39BE41B-E09D-49EF-96EB-07875AFBCBD1}" destId="{09042763-FB2C-4F27-BD94-DF0E1E93D0A8}" srcOrd="0" destOrd="1" presId="urn:microsoft.com/office/officeart/2005/8/layout/vList2"/>
    <dgm:cxn modelId="{D2BF5D5F-9F67-46D0-92DA-84596FF15030}" type="presOf" srcId="{A894DF58-09F9-451E-99DF-38ACDE9149C7}" destId="{09042763-FB2C-4F27-BD94-DF0E1E93D0A8}" srcOrd="0" destOrd="0" presId="urn:microsoft.com/office/officeart/2005/8/layout/vList2"/>
    <dgm:cxn modelId="{5050B5EB-B22E-4FBF-9546-0902DC8B0344}" srcId="{2ED10597-A302-484F-9035-58288DB710A9}" destId="{85C4728E-9250-40FC-83B6-E486B62193C2}" srcOrd="0" destOrd="0" parTransId="{04C03412-1B6F-491A-8279-7A01BAB052EB}" sibTransId="{4477DD64-F7AA-4420-9E55-4F2270EDE736}"/>
    <dgm:cxn modelId="{13A67B12-7EA4-4671-830E-4ED0FF22B19E}" type="presOf" srcId="{86599B51-1C0A-44C5-B6E5-4D18F6D92471}" destId="{A06CDE1A-0893-4B32-9845-9AFAA8228047}" srcOrd="0" destOrd="3" presId="urn:microsoft.com/office/officeart/2005/8/layout/vList2"/>
    <dgm:cxn modelId="{08F94F9E-2BA1-48E9-8B4F-675655E0140A}" srcId="{85C4728E-9250-40FC-83B6-E486B62193C2}" destId="{BDC51157-FE7D-440E-9254-D02FE5F4E844}" srcOrd="0" destOrd="0" parTransId="{1B2F49B2-BE1E-4B67-9C77-F9A4EAAA5909}" sibTransId="{4A38D85A-CD2A-4710-9AAE-D509EEDC3DDF}"/>
    <dgm:cxn modelId="{69FA82AC-7B91-4A7A-8F02-BDB8CE399D6F}" type="presOf" srcId="{85C4728E-9250-40FC-83B6-E486B62193C2}" destId="{E9A854EB-E179-4849-A14E-4204B7EA1063}" srcOrd="0" destOrd="0" presId="urn:microsoft.com/office/officeart/2005/8/layout/vList2"/>
    <dgm:cxn modelId="{E68B81C7-C8D9-45F0-BDF2-68DC647642BC}" type="presOf" srcId="{4C7A5BE5-74DF-45CE-8161-6A0E788DFA97}" destId="{A255C3F7-BFCD-470A-9448-D2640E5FB1F2}" srcOrd="0" destOrd="3" presId="urn:microsoft.com/office/officeart/2005/8/layout/vList2"/>
    <dgm:cxn modelId="{9B246EE7-0940-4DA1-ABC8-CE86CA8A3517}" srcId="{2ED10597-A302-484F-9035-58288DB710A9}" destId="{716FE772-C105-4C42-8BB7-45B010862583}" srcOrd="1" destOrd="0" parTransId="{16376F6C-D0C7-4DD2-9A9C-E376E58949A6}" sibTransId="{3FFDBE8D-0DBA-4AC3-AA55-340DDDD77DD3}"/>
    <dgm:cxn modelId="{9909AF44-7965-49D3-9D7E-B2B467E33A46}" srcId="{85C4728E-9250-40FC-83B6-E486B62193C2}" destId="{98769AFD-4EA7-465D-9614-8BEDB156FAB3}" srcOrd="4" destOrd="0" parTransId="{E84F32A8-2F87-47AB-A2A9-5C7CDF965B21}" sibTransId="{9F1C260B-5653-4DE4-8E88-6B74D21D2D45}"/>
    <dgm:cxn modelId="{8475041F-B3ED-419F-9FC4-14BDD9F3F41D}" type="presOf" srcId="{2A6BEDC3-6C66-48A6-8925-DAF993424038}" destId="{A06CDE1A-0893-4B32-9845-9AFAA8228047}" srcOrd="0" destOrd="1" presId="urn:microsoft.com/office/officeart/2005/8/layout/vList2"/>
    <dgm:cxn modelId="{0F51827A-B219-4A82-B46D-238EDF72EF75}" type="presParOf" srcId="{44009BA6-7B18-418E-87E0-A0311430157C}" destId="{E9A854EB-E179-4849-A14E-4204B7EA1063}" srcOrd="0" destOrd="0" presId="urn:microsoft.com/office/officeart/2005/8/layout/vList2"/>
    <dgm:cxn modelId="{D037EDB2-ACF3-4C5C-9085-0A92F30FEA8A}" type="presParOf" srcId="{44009BA6-7B18-418E-87E0-A0311430157C}" destId="{A06CDE1A-0893-4B32-9845-9AFAA8228047}" srcOrd="1" destOrd="0" presId="urn:microsoft.com/office/officeart/2005/8/layout/vList2"/>
    <dgm:cxn modelId="{2D389144-8FB0-41A2-B199-5435DCE5F7C4}" type="presParOf" srcId="{44009BA6-7B18-418E-87E0-A0311430157C}" destId="{38A3E18C-F373-4614-B133-4DBC78994454}" srcOrd="2" destOrd="0" presId="urn:microsoft.com/office/officeart/2005/8/layout/vList2"/>
    <dgm:cxn modelId="{37211FB5-D970-48D9-9960-28B64A69CE10}" type="presParOf" srcId="{44009BA6-7B18-418E-87E0-A0311430157C}" destId="{09042763-FB2C-4F27-BD94-DF0E1E93D0A8}" srcOrd="3" destOrd="0" presId="urn:microsoft.com/office/officeart/2005/8/layout/vList2"/>
    <dgm:cxn modelId="{5CE69327-2EAD-4596-B0AE-D2F420501C00}" type="presParOf" srcId="{44009BA6-7B18-418E-87E0-A0311430157C}" destId="{D5FA2540-F081-4A55-B6C6-AA8A8317D0BF}" srcOrd="4" destOrd="0" presId="urn:microsoft.com/office/officeart/2005/8/layout/vList2"/>
    <dgm:cxn modelId="{5EE88ACC-C1F0-4B14-BE7F-7FD60EFBAB30}" type="presParOf" srcId="{44009BA6-7B18-418E-87E0-A0311430157C}" destId="{A255C3F7-BFCD-470A-9448-D2640E5FB1F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69CE39-C628-4A63-84B8-71CAADAF6741}"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zh-CN" altLang="en-US"/>
        </a:p>
      </dgm:t>
    </dgm:pt>
    <dgm:pt modelId="{B8D97F1B-D762-4890-8A18-0D4936E1C97C}">
      <dgm:prSet phldrT="[文本]"/>
      <dgm:spPr/>
      <dgm:t>
        <a:bodyPr/>
        <a:lstStyle/>
        <a:p>
          <a:r>
            <a:rPr lang="zh-CN" altLang="en-US" dirty="0" smtClean="0"/>
            <a:t>另起一页编排，在版记之前</a:t>
          </a:r>
          <a:endParaRPr lang="zh-CN" altLang="en-US" dirty="0"/>
        </a:p>
      </dgm:t>
    </dgm:pt>
    <dgm:pt modelId="{F535B133-B2CD-4599-BC81-E63A2B29511B}" type="parTrans" cxnId="{36186E2F-4F5C-478C-8BCC-4B5E806D6EBD}">
      <dgm:prSet/>
      <dgm:spPr/>
      <dgm:t>
        <a:bodyPr/>
        <a:lstStyle/>
        <a:p>
          <a:endParaRPr lang="zh-CN" altLang="en-US"/>
        </a:p>
      </dgm:t>
    </dgm:pt>
    <dgm:pt modelId="{78EF381F-B793-4821-99C0-59A6BBE97A87}" type="sibTrans" cxnId="{36186E2F-4F5C-478C-8BCC-4B5E806D6EBD}">
      <dgm:prSet/>
      <dgm:spPr/>
      <dgm:t>
        <a:bodyPr/>
        <a:lstStyle/>
        <a:p>
          <a:endParaRPr lang="zh-CN" altLang="en-US"/>
        </a:p>
      </dgm:t>
    </dgm:pt>
    <dgm:pt modelId="{2C6B5E5A-012F-45B1-973F-9ADC4612DEDA}">
      <dgm:prSet phldrT="[文本]"/>
      <dgm:spPr/>
      <dgm:t>
        <a:bodyPr/>
        <a:lstStyle/>
        <a:p>
          <a:r>
            <a:rPr lang="zh-CN" altLang="en-US" dirty="0" smtClean="0"/>
            <a:t>“附件”二字及顺序号，用</a:t>
          </a:r>
          <a:r>
            <a:rPr lang="en-US" altLang="zh-CN" dirty="0" smtClean="0"/>
            <a:t>3</a:t>
          </a:r>
          <a:r>
            <a:rPr lang="zh-CN" altLang="en-US" dirty="0" smtClean="0"/>
            <a:t>号黑体</a:t>
          </a:r>
          <a:endParaRPr lang="zh-CN" altLang="en-US" dirty="0"/>
        </a:p>
      </dgm:t>
    </dgm:pt>
    <dgm:pt modelId="{21708D88-21CD-487C-97EA-FEC650D41A7E}" type="parTrans" cxnId="{36111C8A-64B5-4FE8-9EE6-F545C2273F9C}">
      <dgm:prSet/>
      <dgm:spPr/>
      <dgm:t>
        <a:bodyPr/>
        <a:lstStyle/>
        <a:p>
          <a:endParaRPr lang="zh-CN" altLang="en-US"/>
        </a:p>
      </dgm:t>
    </dgm:pt>
    <dgm:pt modelId="{6E25CA0A-58B2-44AD-9510-ED8CA8A58753}" type="sibTrans" cxnId="{36111C8A-64B5-4FE8-9EE6-F545C2273F9C}">
      <dgm:prSet/>
      <dgm:spPr/>
      <dgm:t>
        <a:bodyPr/>
        <a:lstStyle/>
        <a:p>
          <a:endParaRPr lang="zh-CN" altLang="en-US"/>
        </a:p>
      </dgm:t>
    </dgm:pt>
    <dgm:pt modelId="{2736C6AA-B903-4880-A637-1A533FCE2D7E}">
      <dgm:prSet phldrT="[文本]"/>
      <dgm:spPr/>
      <dgm:t>
        <a:bodyPr/>
        <a:lstStyle/>
        <a:p>
          <a:r>
            <a:rPr lang="zh-CN" altLang="en-US" dirty="0" smtClean="0"/>
            <a:t>格式要求，同正文</a:t>
          </a:r>
          <a:endParaRPr lang="zh-CN" altLang="en-US" dirty="0"/>
        </a:p>
      </dgm:t>
    </dgm:pt>
    <dgm:pt modelId="{C1545ADE-4E15-4F58-8C1C-DFD783F05C31}" type="parTrans" cxnId="{5A22C1CA-99C2-4042-BB09-A2E5E2AFE4EF}">
      <dgm:prSet/>
      <dgm:spPr/>
      <dgm:t>
        <a:bodyPr/>
        <a:lstStyle/>
        <a:p>
          <a:endParaRPr lang="zh-CN" altLang="en-US"/>
        </a:p>
      </dgm:t>
    </dgm:pt>
    <dgm:pt modelId="{C982DCE4-CDFF-43D1-A34A-F701C4440BB4}" type="sibTrans" cxnId="{5A22C1CA-99C2-4042-BB09-A2E5E2AFE4EF}">
      <dgm:prSet/>
      <dgm:spPr/>
      <dgm:t>
        <a:bodyPr/>
        <a:lstStyle/>
        <a:p>
          <a:endParaRPr lang="zh-CN" altLang="en-US"/>
        </a:p>
      </dgm:t>
    </dgm:pt>
    <dgm:pt modelId="{45948216-1E69-4E36-AE90-BAAE32845607}">
      <dgm:prSet phldrT="[文本]"/>
      <dgm:spPr/>
      <dgm:t>
        <a:bodyPr/>
        <a:lstStyle/>
        <a:p>
          <a:r>
            <a:rPr lang="zh-CN" altLang="en-US" dirty="0" smtClean="0"/>
            <a:t>左上角第一行</a:t>
          </a:r>
          <a:endParaRPr lang="zh-CN" altLang="en-US" dirty="0"/>
        </a:p>
      </dgm:t>
    </dgm:pt>
    <dgm:pt modelId="{39B34B09-40B3-49BC-80F5-059B42C32EE8}" type="parTrans" cxnId="{6DE84356-58B4-4042-A312-E192532B1C20}">
      <dgm:prSet/>
      <dgm:spPr/>
      <dgm:t>
        <a:bodyPr/>
        <a:lstStyle/>
        <a:p>
          <a:endParaRPr lang="zh-CN" altLang="en-US"/>
        </a:p>
      </dgm:t>
    </dgm:pt>
    <dgm:pt modelId="{43459D3C-F0A2-459D-8FDC-0EAD82B714BA}" type="sibTrans" cxnId="{6DE84356-58B4-4042-A312-E192532B1C20}">
      <dgm:prSet/>
      <dgm:spPr/>
      <dgm:t>
        <a:bodyPr/>
        <a:lstStyle/>
        <a:p>
          <a:endParaRPr lang="zh-CN" altLang="en-US"/>
        </a:p>
      </dgm:t>
    </dgm:pt>
    <dgm:pt modelId="{ABAE7958-191B-4D0E-A0F1-EA0207E5C277}">
      <dgm:prSet phldrT="[文本]"/>
      <dgm:spPr/>
      <dgm:t>
        <a:bodyPr/>
        <a:lstStyle/>
        <a:p>
          <a:r>
            <a:rPr lang="zh-CN" altLang="en-US" dirty="0" smtClean="0"/>
            <a:t>标题居中，第三行</a:t>
          </a:r>
          <a:endParaRPr lang="zh-CN" altLang="en-US" dirty="0"/>
        </a:p>
      </dgm:t>
    </dgm:pt>
    <dgm:pt modelId="{6CF385C0-834D-44B2-B32B-C7BA28E16995}" type="parTrans" cxnId="{7388EA08-A1FE-4899-9601-F2A23782A7D9}">
      <dgm:prSet/>
      <dgm:spPr/>
      <dgm:t>
        <a:bodyPr/>
        <a:lstStyle/>
        <a:p>
          <a:endParaRPr lang="zh-CN" altLang="en-US"/>
        </a:p>
      </dgm:t>
    </dgm:pt>
    <dgm:pt modelId="{53BBA83F-927E-411E-B8B3-0A0F9601AFB8}" type="sibTrans" cxnId="{7388EA08-A1FE-4899-9601-F2A23782A7D9}">
      <dgm:prSet/>
      <dgm:spPr/>
      <dgm:t>
        <a:bodyPr/>
        <a:lstStyle/>
        <a:p>
          <a:endParaRPr lang="zh-CN" altLang="en-US"/>
        </a:p>
      </dgm:t>
    </dgm:pt>
    <dgm:pt modelId="{ABC77249-4B56-469E-9AC4-F68A7494655A}" type="pres">
      <dgm:prSet presAssocID="{6A69CE39-C628-4A63-84B8-71CAADAF6741}" presName="Name0" presStyleCnt="0">
        <dgm:presLayoutVars>
          <dgm:chMax val="7"/>
          <dgm:chPref val="7"/>
          <dgm:dir/>
        </dgm:presLayoutVars>
      </dgm:prSet>
      <dgm:spPr/>
      <dgm:t>
        <a:bodyPr/>
        <a:lstStyle/>
        <a:p>
          <a:endParaRPr lang="zh-CN" altLang="en-US"/>
        </a:p>
      </dgm:t>
    </dgm:pt>
    <dgm:pt modelId="{604D5542-2C30-4161-8BDC-DE5523E6A890}" type="pres">
      <dgm:prSet presAssocID="{6A69CE39-C628-4A63-84B8-71CAADAF6741}" presName="Name1" presStyleCnt="0"/>
      <dgm:spPr/>
    </dgm:pt>
    <dgm:pt modelId="{2374B5B3-849B-4EFA-8BCC-CACDCE1B4C34}" type="pres">
      <dgm:prSet presAssocID="{6A69CE39-C628-4A63-84B8-71CAADAF6741}" presName="cycle" presStyleCnt="0"/>
      <dgm:spPr/>
    </dgm:pt>
    <dgm:pt modelId="{C47D30AD-34A7-45B2-9A1D-EB50C3070436}" type="pres">
      <dgm:prSet presAssocID="{6A69CE39-C628-4A63-84B8-71CAADAF6741}" presName="srcNode" presStyleLbl="node1" presStyleIdx="0" presStyleCnt="5"/>
      <dgm:spPr/>
    </dgm:pt>
    <dgm:pt modelId="{E72F1CC8-3AB0-48E2-886B-C3F6AE42BF37}" type="pres">
      <dgm:prSet presAssocID="{6A69CE39-C628-4A63-84B8-71CAADAF6741}" presName="conn" presStyleLbl="parChTrans1D2" presStyleIdx="0" presStyleCnt="1"/>
      <dgm:spPr/>
      <dgm:t>
        <a:bodyPr/>
        <a:lstStyle/>
        <a:p>
          <a:endParaRPr lang="zh-CN" altLang="en-US"/>
        </a:p>
      </dgm:t>
    </dgm:pt>
    <dgm:pt modelId="{7D550C53-B01D-46A1-B82F-1ECE2123F5A2}" type="pres">
      <dgm:prSet presAssocID="{6A69CE39-C628-4A63-84B8-71CAADAF6741}" presName="extraNode" presStyleLbl="node1" presStyleIdx="0" presStyleCnt="5"/>
      <dgm:spPr/>
    </dgm:pt>
    <dgm:pt modelId="{3E4E77C7-F3B9-4115-B6AE-2B7E31D95F1E}" type="pres">
      <dgm:prSet presAssocID="{6A69CE39-C628-4A63-84B8-71CAADAF6741}" presName="dstNode" presStyleLbl="node1" presStyleIdx="0" presStyleCnt="5"/>
      <dgm:spPr/>
    </dgm:pt>
    <dgm:pt modelId="{B6E21CBB-29DF-491A-A4B3-F97B950D190B}" type="pres">
      <dgm:prSet presAssocID="{B8D97F1B-D762-4890-8A18-0D4936E1C97C}" presName="text_1" presStyleLbl="node1" presStyleIdx="0" presStyleCnt="5">
        <dgm:presLayoutVars>
          <dgm:bulletEnabled val="1"/>
        </dgm:presLayoutVars>
      </dgm:prSet>
      <dgm:spPr/>
      <dgm:t>
        <a:bodyPr/>
        <a:lstStyle/>
        <a:p>
          <a:endParaRPr lang="zh-CN" altLang="en-US"/>
        </a:p>
      </dgm:t>
    </dgm:pt>
    <dgm:pt modelId="{62DF5D15-89B0-4886-B0A5-786B5A18464A}" type="pres">
      <dgm:prSet presAssocID="{B8D97F1B-D762-4890-8A18-0D4936E1C97C}" presName="accent_1" presStyleCnt="0"/>
      <dgm:spPr/>
    </dgm:pt>
    <dgm:pt modelId="{2B0FCBC5-2F21-4285-97B3-223F98A02EE1}" type="pres">
      <dgm:prSet presAssocID="{B8D97F1B-D762-4890-8A18-0D4936E1C97C}" presName="accentRepeatNode" presStyleLbl="solidFgAcc1" presStyleIdx="0" presStyleCnt="5"/>
      <dgm:spPr/>
    </dgm:pt>
    <dgm:pt modelId="{5D48D871-C4EC-4A69-8C67-5FF6B21EA7E3}" type="pres">
      <dgm:prSet presAssocID="{2C6B5E5A-012F-45B1-973F-9ADC4612DEDA}" presName="text_2" presStyleLbl="node1" presStyleIdx="1" presStyleCnt="5">
        <dgm:presLayoutVars>
          <dgm:bulletEnabled val="1"/>
        </dgm:presLayoutVars>
      </dgm:prSet>
      <dgm:spPr/>
      <dgm:t>
        <a:bodyPr/>
        <a:lstStyle/>
        <a:p>
          <a:endParaRPr lang="zh-CN" altLang="en-US"/>
        </a:p>
      </dgm:t>
    </dgm:pt>
    <dgm:pt modelId="{8284213B-8628-4EB2-B9DE-73559DF12A10}" type="pres">
      <dgm:prSet presAssocID="{2C6B5E5A-012F-45B1-973F-9ADC4612DEDA}" presName="accent_2" presStyleCnt="0"/>
      <dgm:spPr/>
    </dgm:pt>
    <dgm:pt modelId="{586EDEB1-25B8-47EF-9AA0-B66ABCE1202A}" type="pres">
      <dgm:prSet presAssocID="{2C6B5E5A-012F-45B1-973F-9ADC4612DEDA}" presName="accentRepeatNode" presStyleLbl="solidFgAcc1" presStyleIdx="1" presStyleCnt="5"/>
      <dgm:spPr/>
    </dgm:pt>
    <dgm:pt modelId="{651D1899-6905-4924-A3C8-061CE0DF6671}" type="pres">
      <dgm:prSet presAssocID="{45948216-1E69-4E36-AE90-BAAE32845607}" presName="text_3" presStyleLbl="node1" presStyleIdx="2" presStyleCnt="5">
        <dgm:presLayoutVars>
          <dgm:bulletEnabled val="1"/>
        </dgm:presLayoutVars>
      </dgm:prSet>
      <dgm:spPr/>
      <dgm:t>
        <a:bodyPr/>
        <a:lstStyle/>
        <a:p>
          <a:endParaRPr lang="zh-CN" altLang="en-US"/>
        </a:p>
      </dgm:t>
    </dgm:pt>
    <dgm:pt modelId="{3F1F2E94-F662-4206-9BF7-9004E575FDCA}" type="pres">
      <dgm:prSet presAssocID="{45948216-1E69-4E36-AE90-BAAE32845607}" presName="accent_3" presStyleCnt="0"/>
      <dgm:spPr/>
    </dgm:pt>
    <dgm:pt modelId="{211995B5-88FD-4359-A3B2-AE22D519BCA3}" type="pres">
      <dgm:prSet presAssocID="{45948216-1E69-4E36-AE90-BAAE32845607}" presName="accentRepeatNode" presStyleLbl="solidFgAcc1" presStyleIdx="2" presStyleCnt="5"/>
      <dgm:spPr/>
    </dgm:pt>
    <dgm:pt modelId="{561BCBAC-2C40-469A-9CD5-8952281BCBBF}" type="pres">
      <dgm:prSet presAssocID="{ABAE7958-191B-4D0E-A0F1-EA0207E5C277}" presName="text_4" presStyleLbl="node1" presStyleIdx="3" presStyleCnt="5">
        <dgm:presLayoutVars>
          <dgm:bulletEnabled val="1"/>
        </dgm:presLayoutVars>
      </dgm:prSet>
      <dgm:spPr/>
      <dgm:t>
        <a:bodyPr/>
        <a:lstStyle/>
        <a:p>
          <a:endParaRPr lang="zh-CN" altLang="en-US"/>
        </a:p>
      </dgm:t>
    </dgm:pt>
    <dgm:pt modelId="{79D343F0-DF53-4B39-A47F-4E658AD25DE6}" type="pres">
      <dgm:prSet presAssocID="{ABAE7958-191B-4D0E-A0F1-EA0207E5C277}" presName="accent_4" presStyleCnt="0"/>
      <dgm:spPr/>
    </dgm:pt>
    <dgm:pt modelId="{59E10AFE-1A56-4EEE-B664-2D0A206D2BA6}" type="pres">
      <dgm:prSet presAssocID="{ABAE7958-191B-4D0E-A0F1-EA0207E5C277}" presName="accentRepeatNode" presStyleLbl="solidFgAcc1" presStyleIdx="3" presStyleCnt="5"/>
      <dgm:spPr/>
    </dgm:pt>
    <dgm:pt modelId="{5F29CB3A-E952-463F-B7C3-78F7F78408E5}" type="pres">
      <dgm:prSet presAssocID="{2736C6AA-B903-4880-A637-1A533FCE2D7E}" presName="text_5" presStyleLbl="node1" presStyleIdx="4" presStyleCnt="5">
        <dgm:presLayoutVars>
          <dgm:bulletEnabled val="1"/>
        </dgm:presLayoutVars>
      </dgm:prSet>
      <dgm:spPr/>
      <dgm:t>
        <a:bodyPr/>
        <a:lstStyle/>
        <a:p>
          <a:endParaRPr lang="zh-CN" altLang="en-US"/>
        </a:p>
      </dgm:t>
    </dgm:pt>
    <dgm:pt modelId="{21EC5BBD-D192-4EB1-B400-A7B6120116D3}" type="pres">
      <dgm:prSet presAssocID="{2736C6AA-B903-4880-A637-1A533FCE2D7E}" presName="accent_5" presStyleCnt="0"/>
      <dgm:spPr/>
    </dgm:pt>
    <dgm:pt modelId="{E90169E2-01FD-49D6-B12D-7B9219764EC6}" type="pres">
      <dgm:prSet presAssocID="{2736C6AA-B903-4880-A637-1A533FCE2D7E}" presName="accentRepeatNode" presStyleLbl="solidFgAcc1" presStyleIdx="4" presStyleCnt="5"/>
      <dgm:spPr/>
    </dgm:pt>
  </dgm:ptLst>
  <dgm:cxnLst>
    <dgm:cxn modelId="{13411CD0-CFE6-498A-AFA3-30413D381C5A}" type="presOf" srcId="{78EF381F-B793-4821-99C0-59A6BBE97A87}" destId="{E72F1CC8-3AB0-48E2-886B-C3F6AE42BF37}" srcOrd="0" destOrd="0" presId="urn:microsoft.com/office/officeart/2008/layout/VerticalCurvedList"/>
    <dgm:cxn modelId="{6410FED8-C20D-426C-A66F-3D03E3857C75}" type="presOf" srcId="{45948216-1E69-4E36-AE90-BAAE32845607}" destId="{651D1899-6905-4924-A3C8-061CE0DF6671}" srcOrd="0" destOrd="0" presId="urn:microsoft.com/office/officeart/2008/layout/VerticalCurvedList"/>
    <dgm:cxn modelId="{5A22C1CA-99C2-4042-BB09-A2E5E2AFE4EF}" srcId="{6A69CE39-C628-4A63-84B8-71CAADAF6741}" destId="{2736C6AA-B903-4880-A637-1A533FCE2D7E}" srcOrd="4" destOrd="0" parTransId="{C1545ADE-4E15-4F58-8C1C-DFD783F05C31}" sibTransId="{C982DCE4-CDFF-43D1-A34A-F701C4440BB4}"/>
    <dgm:cxn modelId="{36186E2F-4F5C-478C-8BCC-4B5E806D6EBD}" srcId="{6A69CE39-C628-4A63-84B8-71CAADAF6741}" destId="{B8D97F1B-D762-4890-8A18-0D4936E1C97C}" srcOrd="0" destOrd="0" parTransId="{F535B133-B2CD-4599-BC81-E63A2B29511B}" sibTransId="{78EF381F-B793-4821-99C0-59A6BBE97A87}"/>
    <dgm:cxn modelId="{EFEBFB13-6C2A-4584-BC6A-68468F3EC27E}" type="presOf" srcId="{B8D97F1B-D762-4890-8A18-0D4936E1C97C}" destId="{B6E21CBB-29DF-491A-A4B3-F97B950D190B}" srcOrd="0" destOrd="0" presId="urn:microsoft.com/office/officeart/2008/layout/VerticalCurvedList"/>
    <dgm:cxn modelId="{6DE84356-58B4-4042-A312-E192532B1C20}" srcId="{6A69CE39-C628-4A63-84B8-71CAADAF6741}" destId="{45948216-1E69-4E36-AE90-BAAE32845607}" srcOrd="2" destOrd="0" parTransId="{39B34B09-40B3-49BC-80F5-059B42C32EE8}" sibTransId="{43459D3C-F0A2-459D-8FDC-0EAD82B714BA}"/>
    <dgm:cxn modelId="{690D55C1-BE97-41CB-BD96-7D52AEC0AE59}" type="presOf" srcId="{2C6B5E5A-012F-45B1-973F-9ADC4612DEDA}" destId="{5D48D871-C4EC-4A69-8C67-5FF6B21EA7E3}" srcOrd="0" destOrd="0" presId="urn:microsoft.com/office/officeart/2008/layout/VerticalCurvedList"/>
    <dgm:cxn modelId="{007A0B6B-A318-4B60-A5B0-A847857E6E52}" type="presOf" srcId="{6A69CE39-C628-4A63-84B8-71CAADAF6741}" destId="{ABC77249-4B56-469E-9AC4-F68A7494655A}" srcOrd="0" destOrd="0" presId="urn:microsoft.com/office/officeart/2008/layout/VerticalCurvedList"/>
    <dgm:cxn modelId="{36111C8A-64B5-4FE8-9EE6-F545C2273F9C}" srcId="{6A69CE39-C628-4A63-84B8-71CAADAF6741}" destId="{2C6B5E5A-012F-45B1-973F-9ADC4612DEDA}" srcOrd="1" destOrd="0" parTransId="{21708D88-21CD-487C-97EA-FEC650D41A7E}" sibTransId="{6E25CA0A-58B2-44AD-9510-ED8CA8A58753}"/>
    <dgm:cxn modelId="{05689116-D9DD-4984-B2BF-934DF4AA2F69}" type="presOf" srcId="{2736C6AA-B903-4880-A637-1A533FCE2D7E}" destId="{5F29CB3A-E952-463F-B7C3-78F7F78408E5}" srcOrd="0" destOrd="0" presId="urn:microsoft.com/office/officeart/2008/layout/VerticalCurvedList"/>
    <dgm:cxn modelId="{7388EA08-A1FE-4899-9601-F2A23782A7D9}" srcId="{6A69CE39-C628-4A63-84B8-71CAADAF6741}" destId="{ABAE7958-191B-4D0E-A0F1-EA0207E5C277}" srcOrd="3" destOrd="0" parTransId="{6CF385C0-834D-44B2-B32B-C7BA28E16995}" sibTransId="{53BBA83F-927E-411E-B8B3-0A0F9601AFB8}"/>
    <dgm:cxn modelId="{7AEBF753-4276-41C2-979D-D1F95BC85311}" type="presOf" srcId="{ABAE7958-191B-4D0E-A0F1-EA0207E5C277}" destId="{561BCBAC-2C40-469A-9CD5-8952281BCBBF}" srcOrd="0" destOrd="0" presId="urn:microsoft.com/office/officeart/2008/layout/VerticalCurvedList"/>
    <dgm:cxn modelId="{6771F2E5-96D1-453D-A5C7-760B3613164A}" type="presParOf" srcId="{ABC77249-4B56-469E-9AC4-F68A7494655A}" destId="{604D5542-2C30-4161-8BDC-DE5523E6A890}" srcOrd="0" destOrd="0" presId="urn:microsoft.com/office/officeart/2008/layout/VerticalCurvedList"/>
    <dgm:cxn modelId="{BA8B9C72-FA81-4D4B-982F-2B94F028EE6B}" type="presParOf" srcId="{604D5542-2C30-4161-8BDC-DE5523E6A890}" destId="{2374B5B3-849B-4EFA-8BCC-CACDCE1B4C34}" srcOrd="0" destOrd="0" presId="urn:microsoft.com/office/officeart/2008/layout/VerticalCurvedList"/>
    <dgm:cxn modelId="{B8DFC102-C5B5-4430-809C-9D1022CF575F}" type="presParOf" srcId="{2374B5B3-849B-4EFA-8BCC-CACDCE1B4C34}" destId="{C47D30AD-34A7-45B2-9A1D-EB50C3070436}" srcOrd="0" destOrd="0" presId="urn:microsoft.com/office/officeart/2008/layout/VerticalCurvedList"/>
    <dgm:cxn modelId="{07324C29-EE62-453F-BB0E-BFB64DDB3F8E}" type="presParOf" srcId="{2374B5B3-849B-4EFA-8BCC-CACDCE1B4C34}" destId="{E72F1CC8-3AB0-48E2-886B-C3F6AE42BF37}" srcOrd="1" destOrd="0" presId="urn:microsoft.com/office/officeart/2008/layout/VerticalCurvedList"/>
    <dgm:cxn modelId="{C2758009-AEC4-4FA6-826C-A2626026A57A}" type="presParOf" srcId="{2374B5B3-849B-4EFA-8BCC-CACDCE1B4C34}" destId="{7D550C53-B01D-46A1-B82F-1ECE2123F5A2}" srcOrd="2" destOrd="0" presId="urn:microsoft.com/office/officeart/2008/layout/VerticalCurvedList"/>
    <dgm:cxn modelId="{ECD39A2E-226B-4CCA-934B-36ED8F4245BC}" type="presParOf" srcId="{2374B5B3-849B-4EFA-8BCC-CACDCE1B4C34}" destId="{3E4E77C7-F3B9-4115-B6AE-2B7E31D95F1E}" srcOrd="3" destOrd="0" presId="urn:microsoft.com/office/officeart/2008/layout/VerticalCurvedList"/>
    <dgm:cxn modelId="{5A29901A-CF08-4980-9200-7062FF8E5B9E}" type="presParOf" srcId="{604D5542-2C30-4161-8BDC-DE5523E6A890}" destId="{B6E21CBB-29DF-491A-A4B3-F97B950D190B}" srcOrd="1" destOrd="0" presId="urn:microsoft.com/office/officeart/2008/layout/VerticalCurvedList"/>
    <dgm:cxn modelId="{3624DF2A-78D0-472C-A20A-FA529585B8C8}" type="presParOf" srcId="{604D5542-2C30-4161-8BDC-DE5523E6A890}" destId="{62DF5D15-89B0-4886-B0A5-786B5A18464A}" srcOrd="2" destOrd="0" presId="urn:microsoft.com/office/officeart/2008/layout/VerticalCurvedList"/>
    <dgm:cxn modelId="{C6705EC8-AC91-4F24-92C0-861D99F3C39B}" type="presParOf" srcId="{62DF5D15-89B0-4886-B0A5-786B5A18464A}" destId="{2B0FCBC5-2F21-4285-97B3-223F98A02EE1}" srcOrd="0" destOrd="0" presId="urn:microsoft.com/office/officeart/2008/layout/VerticalCurvedList"/>
    <dgm:cxn modelId="{0341428A-C126-414B-BE15-5CC498DD0E15}" type="presParOf" srcId="{604D5542-2C30-4161-8BDC-DE5523E6A890}" destId="{5D48D871-C4EC-4A69-8C67-5FF6B21EA7E3}" srcOrd="3" destOrd="0" presId="urn:microsoft.com/office/officeart/2008/layout/VerticalCurvedList"/>
    <dgm:cxn modelId="{2CD3D06F-A59F-4E2B-A236-9652A0BC6822}" type="presParOf" srcId="{604D5542-2C30-4161-8BDC-DE5523E6A890}" destId="{8284213B-8628-4EB2-B9DE-73559DF12A10}" srcOrd="4" destOrd="0" presId="urn:microsoft.com/office/officeart/2008/layout/VerticalCurvedList"/>
    <dgm:cxn modelId="{1EB125D2-BFC2-4F7F-9F65-014C29644A31}" type="presParOf" srcId="{8284213B-8628-4EB2-B9DE-73559DF12A10}" destId="{586EDEB1-25B8-47EF-9AA0-B66ABCE1202A}" srcOrd="0" destOrd="0" presId="urn:microsoft.com/office/officeart/2008/layout/VerticalCurvedList"/>
    <dgm:cxn modelId="{6E208095-A92C-40F2-A129-2884AEC305C0}" type="presParOf" srcId="{604D5542-2C30-4161-8BDC-DE5523E6A890}" destId="{651D1899-6905-4924-A3C8-061CE0DF6671}" srcOrd="5" destOrd="0" presId="urn:microsoft.com/office/officeart/2008/layout/VerticalCurvedList"/>
    <dgm:cxn modelId="{E48B94A9-4630-4C54-84A9-AA35D3E4C632}" type="presParOf" srcId="{604D5542-2C30-4161-8BDC-DE5523E6A890}" destId="{3F1F2E94-F662-4206-9BF7-9004E575FDCA}" srcOrd="6" destOrd="0" presId="urn:microsoft.com/office/officeart/2008/layout/VerticalCurvedList"/>
    <dgm:cxn modelId="{C0A329CF-A2C1-4306-96D6-7A6C227EA41A}" type="presParOf" srcId="{3F1F2E94-F662-4206-9BF7-9004E575FDCA}" destId="{211995B5-88FD-4359-A3B2-AE22D519BCA3}" srcOrd="0" destOrd="0" presId="urn:microsoft.com/office/officeart/2008/layout/VerticalCurvedList"/>
    <dgm:cxn modelId="{4325DD10-80AB-42B1-8B1A-587E70E51425}" type="presParOf" srcId="{604D5542-2C30-4161-8BDC-DE5523E6A890}" destId="{561BCBAC-2C40-469A-9CD5-8952281BCBBF}" srcOrd="7" destOrd="0" presId="urn:microsoft.com/office/officeart/2008/layout/VerticalCurvedList"/>
    <dgm:cxn modelId="{B45E41DC-D850-46F3-AE5D-5C27A330C0B2}" type="presParOf" srcId="{604D5542-2C30-4161-8BDC-DE5523E6A890}" destId="{79D343F0-DF53-4B39-A47F-4E658AD25DE6}" srcOrd="8" destOrd="0" presId="urn:microsoft.com/office/officeart/2008/layout/VerticalCurvedList"/>
    <dgm:cxn modelId="{5C25B314-1680-4F7B-9DDF-4D224118D8E4}" type="presParOf" srcId="{79D343F0-DF53-4B39-A47F-4E658AD25DE6}" destId="{59E10AFE-1A56-4EEE-B664-2D0A206D2BA6}" srcOrd="0" destOrd="0" presId="urn:microsoft.com/office/officeart/2008/layout/VerticalCurvedList"/>
    <dgm:cxn modelId="{388D28F3-8043-4988-9BD0-9C098FC920C1}" type="presParOf" srcId="{604D5542-2C30-4161-8BDC-DE5523E6A890}" destId="{5F29CB3A-E952-463F-B7C3-78F7F78408E5}" srcOrd="9" destOrd="0" presId="urn:microsoft.com/office/officeart/2008/layout/VerticalCurvedList"/>
    <dgm:cxn modelId="{481280FC-298B-46EE-B85D-7C25F9FA5A8D}" type="presParOf" srcId="{604D5542-2C30-4161-8BDC-DE5523E6A890}" destId="{21EC5BBD-D192-4EB1-B400-A7B6120116D3}" srcOrd="10" destOrd="0" presId="urn:microsoft.com/office/officeart/2008/layout/VerticalCurvedList"/>
    <dgm:cxn modelId="{A48C8AAC-30F4-4ECA-90F9-E565EE54162E}" type="presParOf" srcId="{21EC5BBD-D192-4EB1-B400-A7B6120116D3}" destId="{E90169E2-01FD-49D6-B12D-7B9219764E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74DF07-335E-480E-8395-7474D266C0FF}"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zh-CN" altLang="en-US"/>
        </a:p>
      </dgm:t>
    </dgm:pt>
    <dgm:pt modelId="{D8D5B7C7-9E91-4C21-B2BD-E569BE5D9C3B}">
      <dgm:prSet phldrT="[文本]"/>
      <dgm:spPr/>
      <dgm:t>
        <a:bodyPr/>
        <a:lstStyle/>
        <a:p>
          <a:r>
            <a:rPr lang="zh-CN" altLang="en-US" dirty="0" smtClean="0"/>
            <a:t>页面布局</a:t>
          </a:r>
          <a:endParaRPr lang="zh-CN" altLang="en-US" dirty="0"/>
        </a:p>
      </dgm:t>
    </dgm:pt>
    <dgm:pt modelId="{3EE5EFCD-27A3-4FA0-AF21-62D1D08625F3}" type="parTrans" cxnId="{D9AB35A8-5A4B-4577-9344-51174E252958}">
      <dgm:prSet/>
      <dgm:spPr/>
      <dgm:t>
        <a:bodyPr/>
        <a:lstStyle/>
        <a:p>
          <a:endParaRPr lang="zh-CN" altLang="en-US"/>
        </a:p>
      </dgm:t>
    </dgm:pt>
    <dgm:pt modelId="{47D717C4-002C-4A03-BB7F-81DF50CC9DC8}" type="sibTrans" cxnId="{D9AB35A8-5A4B-4577-9344-51174E252958}">
      <dgm:prSet/>
      <dgm:spPr/>
      <dgm:t>
        <a:bodyPr/>
        <a:lstStyle/>
        <a:p>
          <a:endParaRPr lang="zh-CN" altLang="en-US"/>
        </a:p>
      </dgm:t>
    </dgm:pt>
    <dgm:pt modelId="{CD86126F-335C-4A97-9DC7-EB18CFCF36F8}">
      <dgm:prSet phldrT="[文本]"/>
      <dgm:spPr/>
      <dgm:t>
        <a:bodyPr/>
        <a:lstStyle/>
        <a:p>
          <a:r>
            <a:rPr lang="zh-CN" altLang="en-US" dirty="0" smtClean="0">
              <a:solidFill>
                <a:schemeClr val="tx1">
                  <a:lumMod val="75000"/>
                  <a:lumOff val="25000"/>
                </a:schemeClr>
              </a:solidFill>
            </a:rPr>
            <a:t>主体各要素一般用</a:t>
          </a:r>
          <a:r>
            <a:rPr lang="en-US" altLang="zh-CN" dirty="0" smtClean="0">
              <a:solidFill>
                <a:schemeClr val="tx1">
                  <a:lumMod val="75000"/>
                  <a:lumOff val="25000"/>
                </a:schemeClr>
              </a:solidFill>
            </a:rPr>
            <a:t>3</a:t>
          </a:r>
          <a:r>
            <a:rPr lang="zh-CN" altLang="en-US" dirty="0" smtClean="0">
              <a:solidFill>
                <a:schemeClr val="tx1">
                  <a:lumMod val="75000"/>
                  <a:lumOff val="25000"/>
                </a:schemeClr>
              </a:solidFill>
            </a:rPr>
            <a:t>号仿宋，特殊情况可作适应调整</a:t>
          </a:r>
          <a:endParaRPr lang="zh-CN" altLang="en-US" dirty="0">
            <a:solidFill>
              <a:schemeClr val="tx1">
                <a:lumMod val="75000"/>
                <a:lumOff val="25000"/>
              </a:schemeClr>
            </a:solidFill>
          </a:endParaRPr>
        </a:p>
      </dgm:t>
    </dgm:pt>
    <dgm:pt modelId="{82F49CD5-32B6-4662-AE47-B5FFF25DF3C3}" type="parTrans" cxnId="{1EAB5EF6-31B6-4E40-AECD-05F7AB6208BB}">
      <dgm:prSet/>
      <dgm:spPr/>
      <dgm:t>
        <a:bodyPr/>
        <a:lstStyle/>
        <a:p>
          <a:endParaRPr lang="zh-CN" altLang="en-US"/>
        </a:p>
      </dgm:t>
    </dgm:pt>
    <dgm:pt modelId="{02F6D45D-751F-4407-9100-25D34D892477}" type="sibTrans" cxnId="{1EAB5EF6-31B6-4E40-AECD-05F7AB6208BB}">
      <dgm:prSet/>
      <dgm:spPr/>
      <dgm:t>
        <a:bodyPr/>
        <a:lstStyle/>
        <a:p>
          <a:endParaRPr lang="zh-CN" altLang="en-US"/>
        </a:p>
      </dgm:t>
    </dgm:pt>
    <dgm:pt modelId="{CAD22FBC-C7C4-4395-B831-32B7E6044F53}">
      <dgm:prSet phldrT="[文本]"/>
      <dgm:spPr/>
      <dgm:t>
        <a:bodyPr/>
        <a:lstStyle/>
        <a:p>
          <a:r>
            <a:rPr lang="zh-CN" altLang="en-US" dirty="0" smtClean="0"/>
            <a:t>结构层次</a:t>
          </a:r>
          <a:endParaRPr lang="zh-CN" altLang="en-US" dirty="0"/>
        </a:p>
      </dgm:t>
    </dgm:pt>
    <dgm:pt modelId="{B471E143-B393-4517-9332-04958D143BFA}" type="parTrans" cxnId="{E9738197-DC8E-4205-B127-9AF302BF850D}">
      <dgm:prSet/>
      <dgm:spPr/>
      <dgm:t>
        <a:bodyPr/>
        <a:lstStyle/>
        <a:p>
          <a:endParaRPr lang="zh-CN" altLang="en-US"/>
        </a:p>
      </dgm:t>
    </dgm:pt>
    <dgm:pt modelId="{AD9BADC3-C30D-4E6D-B710-86FB8BED25D3}" type="sibTrans" cxnId="{E9738197-DC8E-4205-B127-9AF302BF850D}">
      <dgm:prSet/>
      <dgm:spPr/>
      <dgm:t>
        <a:bodyPr/>
        <a:lstStyle/>
        <a:p>
          <a:endParaRPr lang="zh-CN" altLang="en-US"/>
        </a:p>
      </dgm:t>
    </dgm:pt>
    <dgm:pt modelId="{3743CC3B-10CC-43D9-ADB7-4F3E8EB56D18}">
      <dgm:prSet phldrT="[文本]"/>
      <dgm:spPr/>
      <dgm:t>
        <a:bodyPr/>
        <a:lstStyle/>
        <a:p>
          <a:r>
            <a:rPr lang="zh-CN" altLang="en-US" dirty="0" smtClean="0">
              <a:solidFill>
                <a:schemeClr val="tx1">
                  <a:lumMod val="75000"/>
                  <a:lumOff val="25000"/>
                </a:schemeClr>
              </a:solidFill>
            </a:rPr>
            <a:t>第一层：</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“一”</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（黑体）</a:t>
          </a:r>
          <a:endParaRPr lang="zh-CN" altLang="en-US" dirty="0">
            <a:solidFill>
              <a:schemeClr val="tx1">
                <a:lumMod val="75000"/>
                <a:lumOff val="25000"/>
              </a:schemeClr>
            </a:solidFill>
          </a:endParaRPr>
        </a:p>
      </dgm:t>
    </dgm:pt>
    <dgm:pt modelId="{74B6DA05-8E52-4E23-8993-C755343002F0}" type="parTrans" cxnId="{A93B762F-667E-4DB2-8223-A458AC66D695}">
      <dgm:prSet/>
      <dgm:spPr/>
      <dgm:t>
        <a:bodyPr/>
        <a:lstStyle/>
        <a:p>
          <a:endParaRPr lang="zh-CN" altLang="en-US"/>
        </a:p>
      </dgm:t>
    </dgm:pt>
    <dgm:pt modelId="{718AC539-E469-45B3-8E85-9FA83F1BC07C}" type="sibTrans" cxnId="{A93B762F-667E-4DB2-8223-A458AC66D695}">
      <dgm:prSet/>
      <dgm:spPr/>
      <dgm:t>
        <a:bodyPr/>
        <a:lstStyle/>
        <a:p>
          <a:endParaRPr lang="zh-CN" altLang="en-US"/>
        </a:p>
      </dgm:t>
    </dgm:pt>
    <dgm:pt modelId="{FAB91925-F8E7-43F8-9F90-2CB2021BB5F2}">
      <dgm:prSet phldrT="[文本]"/>
      <dgm:spPr/>
      <dgm:t>
        <a:bodyPr/>
        <a:lstStyle/>
        <a:p>
          <a:r>
            <a:rPr lang="zh-CN" altLang="en-US" dirty="0" smtClean="0">
              <a:solidFill>
                <a:schemeClr val="tx1">
                  <a:lumMod val="75000"/>
                  <a:lumOff val="25000"/>
                </a:schemeClr>
              </a:solidFill>
            </a:rPr>
            <a:t>公文首页必须显示正文</a:t>
          </a:r>
          <a:endParaRPr lang="zh-CN" altLang="en-US" dirty="0">
            <a:solidFill>
              <a:schemeClr val="tx1">
                <a:lumMod val="75000"/>
                <a:lumOff val="25000"/>
              </a:schemeClr>
            </a:solidFill>
          </a:endParaRPr>
        </a:p>
      </dgm:t>
    </dgm:pt>
    <dgm:pt modelId="{C0664B78-3204-4EAA-8D55-C31BBAA4461C}" type="parTrans" cxnId="{31E21E55-5280-4A9E-88B1-DAB49CA5DC22}">
      <dgm:prSet/>
      <dgm:spPr/>
      <dgm:t>
        <a:bodyPr/>
        <a:lstStyle/>
        <a:p>
          <a:endParaRPr lang="zh-CN" altLang="en-US"/>
        </a:p>
      </dgm:t>
    </dgm:pt>
    <dgm:pt modelId="{DDF6C77D-C212-4591-9A0D-6124CCF55AAE}" type="sibTrans" cxnId="{31E21E55-5280-4A9E-88B1-DAB49CA5DC22}">
      <dgm:prSet/>
      <dgm:spPr/>
      <dgm:t>
        <a:bodyPr/>
        <a:lstStyle/>
        <a:p>
          <a:endParaRPr lang="zh-CN" altLang="en-US"/>
        </a:p>
      </dgm:t>
    </dgm:pt>
    <dgm:pt modelId="{AB9EC992-1510-49ED-AC11-B20582B1A514}">
      <dgm:prSet phldrT="[文本]"/>
      <dgm:spPr/>
      <dgm:t>
        <a:bodyPr/>
        <a:lstStyle/>
        <a:p>
          <a:r>
            <a:rPr lang="zh-CN" altLang="en-US" dirty="0" smtClean="0">
              <a:solidFill>
                <a:schemeClr val="tx1">
                  <a:lumMod val="75000"/>
                  <a:lumOff val="25000"/>
                </a:schemeClr>
              </a:solidFill>
            </a:rPr>
            <a:t>第二层：“（一）”</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（楷体）</a:t>
          </a:r>
          <a:endParaRPr lang="zh-CN" altLang="en-US" dirty="0">
            <a:solidFill>
              <a:schemeClr val="tx1">
                <a:lumMod val="75000"/>
                <a:lumOff val="25000"/>
              </a:schemeClr>
            </a:solidFill>
          </a:endParaRPr>
        </a:p>
      </dgm:t>
    </dgm:pt>
    <dgm:pt modelId="{950DFC45-F052-4C76-99C8-97AD4A2342A3}" type="parTrans" cxnId="{C5F5E90B-8EB0-4BAE-86C1-A21FD9E7B9E3}">
      <dgm:prSet/>
      <dgm:spPr/>
      <dgm:t>
        <a:bodyPr/>
        <a:lstStyle/>
        <a:p>
          <a:endParaRPr lang="zh-CN" altLang="en-US"/>
        </a:p>
      </dgm:t>
    </dgm:pt>
    <dgm:pt modelId="{7B059E35-C595-4064-B050-A5DD62549EF6}" type="sibTrans" cxnId="{C5F5E90B-8EB0-4BAE-86C1-A21FD9E7B9E3}">
      <dgm:prSet/>
      <dgm:spPr/>
      <dgm:t>
        <a:bodyPr/>
        <a:lstStyle/>
        <a:p>
          <a:endParaRPr lang="zh-CN" altLang="en-US"/>
        </a:p>
      </dgm:t>
    </dgm:pt>
    <dgm:pt modelId="{3671CA87-2688-4CFF-B32F-253995C6F88F}">
      <dgm:prSet phldrT="[文本]"/>
      <dgm:spPr/>
      <dgm:t>
        <a:bodyPr/>
        <a:lstStyle/>
        <a:p>
          <a:r>
            <a:rPr lang="zh-CN" altLang="en-US" dirty="0" smtClean="0">
              <a:solidFill>
                <a:schemeClr val="tx1">
                  <a:lumMod val="75000"/>
                  <a:lumOff val="25000"/>
                </a:schemeClr>
              </a:solidFill>
            </a:rPr>
            <a:t>第三层：</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en-US" altLang="zh-CN" dirty="0" smtClean="0">
              <a:solidFill>
                <a:schemeClr val="tx1">
                  <a:lumMod val="75000"/>
                  <a:lumOff val="25000"/>
                </a:schemeClr>
              </a:solidFill>
            </a:rPr>
            <a:t>“1.”</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（仿宋）</a:t>
          </a:r>
          <a:endParaRPr lang="zh-CN" altLang="en-US" dirty="0">
            <a:solidFill>
              <a:schemeClr val="tx1">
                <a:lumMod val="75000"/>
                <a:lumOff val="25000"/>
              </a:schemeClr>
            </a:solidFill>
          </a:endParaRPr>
        </a:p>
      </dgm:t>
    </dgm:pt>
    <dgm:pt modelId="{85882BBE-6357-4DD1-AF57-C486AF22A04B}" type="parTrans" cxnId="{49EC0DEB-BA2C-4B45-944B-766F8A66CCB8}">
      <dgm:prSet/>
      <dgm:spPr/>
      <dgm:t>
        <a:bodyPr/>
        <a:lstStyle/>
        <a:p>
          <a:endParaRPr lang="zh-CN" altLang="en-US"/>
        </a:p>
      </dgm:t>
    </dgm:pt>
    <dgm:pt modelId="{1CB64870-D505-4766-8BC6-883BD5CC2EF2}" type="sibTrans" cxnId="{49EC0DEB-BA2C-4B45-944B-766F8A66CCB8}">
      <dgm:prSet/>
      <dgm:spPr/>
      <dgm:t>
        <a:bodyPr/>
        <a:lstStyle/>
        <a:p>
          <a:endParaRPr lang="zh-CN" altLang="en-US"/>
        </a:p>
      </dgm:t>
    </dgm:pt>
    <dgm:pt modelId="{25C380A3-6819-46CA-AE22-A8D128C085D8}">
      <dgm:prSet phldrT="[文本]"/>
      <dgm:spPr/>
      <dgm:t>
        <a:bodyPr/>
        <a:lstStyle/>
        <a:p>
          <a:r>
            <a:rPr lang="zh-CN" altLang="en-US" dirty="0" smtClean="0">
              <a:solidFill>
                <a:schemeClr val="tx1">
                  <a:lumMod val="75000"/>
                  <a:lumOff val="25000"/>
                </a:schemeClr>
              </a:solidFill>
            </a:rPr>
            <a:t>第四层：</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a:t>
          </a:r>
          <a:r>
            <a:rPr lang="en-US" altLang="zh-CN" dirty="0" smtClean="0">
              <a:solidFill>
                <a:schemeClr val="tx1">
                  <a:lumMod val="75000"/>
                  <a:lumOff val="25000"/>
                </a:schemeClr>
              </a:solidFill>
            </a:rPr>
            <a:t>1</a:t>
          </a:r>
          <a:r>
            <a:rPr lang="zh-CN" altLang="en-US" dirty="0" smtClean="0">
              <a:solidFill>
                <a:schemeClr val="tx1">
                  <a:lumMod val="75000"/>
                  <a:lumOff val="25000"/>
                </a:schemeClr>
              </a:solidFill>
            </a:rPr>
            <a:t>）”</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（仿宋）</a:t>
          </a:r>
          <a:endParaRPr lang="zh-CN" altLang="en-US" dirty="0">
            <a:solidFill>
              <a:schemeClr val="tx1">
                <a:lumMod val="75000"/>
                <a:lumOff val="25000"/>
              </a:schemeClr>
            </a:solidFill>
          </a:endParaRPr>
        </a:p>
      </dgm:t>
    </dgm:pt>
    <dgm:pt modelId="{74878A0C-F31B-42E8-A597-2F1DFE0CA904}" type="parTrans" cxnId="{8CEC1980-844A-4800-B19B-A34750490A10}">
      <dgm:prSet/>
      <dgm:spPr/>
      <dgm:t>
        <a:bodyPr/>
        <a:lstStyle/>
        <a:p>
          <a:endParaRPr lang="zh-CN" altLang="en-US"/>
        </a:p>
      </dgm:t>
    </dgm:pt>
    <dgm:pt modelId="{4C04BF4C-EB6C-4E5D-AD02-DBF238F532E6}" type="sibTrans" cxnId="{8CEC1980-844A-4800-B19B-A34750490A10}">
      <dgm:prSet/>
      <dgm:spPr/>
      <dgm:t>
        <a:bodyPr/>
        <a:lstStyle/>
        <a:p>
          <a:endParaRPr lang="zh-CN" altLang="en-US"/>
        </a:p>
      </dgm:t>
    </dgm:pt>
    <dgm:pt modelId="{057BA967-405C-493D-92A9-A6F153A120E1}">
      <dgm:prSet phldrT="[文本]"/>
      <dgm:spPr/>
      <dgm:t>
        <a:bodyPr/>
        <a:lstStyle/>
        <a:p>
          <a:r>
            <a:rPr lang="zh-CN" altLang="en-US" dirty="0" smtClean="0">
              <a:solidFill>
                <a:schemeClr val="tx1">
                  <a:lumMod val="75000"/>
                  <a:lumOff val="25000"/>
                </a:schemeClr>
              </a:solidFill>
            </a:rPr>
            <a:t>只有两层的情况：“一、”“</a:t>
          </a:r>
          <a:r>
            <a:rPr lang="en-US" altLang="zh-CN" dirty="0" smtClean="0">
              <a:solidFill>
                <a:schemeClr val="tx1">
                  <a:lumMod val="75000"/>
                  <a:lumOff val="25000"/>
                </a:schemeClr>
              </a:solidFill>
            </a:rPr>
            <a:t>1.</a:t>
          </a:r>
          <a:r>
            <a:rPr lang="zh-CN" altLang="en-US" dirty="0" smtClean="0">
              <a:solidFill>
                <a:schemeClr val="tx1">
                  <a:lumMod val="75000"/>
                  <a:lumOff val="25000"/>
                </a:schemeClr>
              </a:solidFill>
            </a:rPr>
            <a:t>”</a:t>
          </a:r>
          <a:endParaRPr lang="zh-CN" altLang="en-US" dirty="0">
            <a:solidFill>
              <a:schemeClr val="tx1">
                <a:lumMod val="75000"/>
                <a:lumOff val="25000"/>
              </a:schemeClr>
            </a:solidFill>
          </a:endParaRPr>
        </a:p>
      </dgm:t>
    </dgm:pt>
    <dgm:pt modelId="{115C771F-5E62-4806-B195-B09ADA1B4E27}" type="parTrans" cxnId="{43E43379-C5C6-415F-8EBB-6C81E31C2C46}">
      <dgm:prSet/>
      <dgm:spPr/>
      <dgm:t>
        <a:bodyPr/>
        <a:lstStyle/>
        <a:p>
          <a:endParaRPr lang="zh-CN" altLang="en-US"/>
        </a:p>
      </dgm:t>
    </dgm:pt>
    <dgm:pt modelId="{54DEBD51-B0A1-4FC7-A6B2-E827DBA0149B}" type="sibTrans" cxnId="{43E43379-C5C6-415F-8EBB-6C81E31C2C46}">
      <dgm:prSet/>
      <dgm:spPr/>
      <dgm:t>
        <a:bodyPr/>
        <a:lstStyle/>
        <a:p>
          <a:endParaRPr lang="zh-CN" altLang="en-US"/>
        </a:p>
      </dgm:t>
    </dgm:pt>
    <dgm:pt modelId="{BC99446F-4EA7-49AB-94D3-3B1AABFF426D}">
      <dgm:prSet phldrT="[文本]"/>
      <dgm:spPr/>
      <dgm:t>
        <a:bodyPr/>
        <a:lstStyle/>
        <a:p>
          <a:r>
            <a:rPr lang="zh-CN" altLang="en-US" dirty="0" smtClean="0">
              <a:solidFill>
                <a:schemeClr val="tx1">
                  <a:lumMod val="75000"/>
                  <a:lumOff val="25000"/>
                </a:schemeClr>
              </a:solidFill>
            </a:rPr>
            <a:t>公文排版后所剩空白处不能容下印章 、成文日期时，调整行间距解决，不可单独成一页</a:t>
          </a:r>
          <a:endParaRPr lang="zh-CN" altLang="en-US" dirty="0">
            <a:solidFill>
              <a:schemeClr val="tx1">
                <a:lumMod val="75000"/>
                <a:lumOff val="25000"/>
              </a:schemeClr>
            </a:solidFill>
          </a:endParaRPr>
        </a:p>
      </dgm:t>
    </dgm:pt>
    <dgm:pt modelId="{8FC15E91-640F-4431-844D-D3A5EA1EBB76}" type="parTrans" cxnId="{C0F441AE-3097-484D-8C3A-78FE9A8795F7}">
      <dgm:prSet/>
      <dgm:spPr/>
      <dgm:t>
        <a:bodyPr/>
        <a:lstStyle/>
        <a:p>
          <a:endParaRPr lang="zh-CN" altLang="en-US"/>
        </a:p>
      </dgm:t>
    </dgm:pt>
    <dgm:pt modelId="{5F207825-DA51-4E99-82A8-5A9E77CA15FD}" type="sibTrans" cxnId="{C0F441AE-3097-484D-8C3A-78FE9A8795F7}">
      <dgm:prSet/>
      <dgm:spPr/>
      <dgm:t>
        <a:bodyPr/>
        <a:lstStyle/>
        <a:p>
          <a:endParaRPr lang="zh-CN" altLang="en-US"/>
        </a:p>
      </dgm:t>
    </dgm:pt>
    <dgm:pt modelId="{43D6A37B-B36F-47CC-8414-A7DE59DC6ED1}">
      <dgm:prSet phldrT="[文本]"/>
      <dgm:spPr/>
      <dgm:t>
        <a:bodyPr/>
        <a:lstStyle/>
        <a:p>
          <a:endParaRPr lang="zh-CN" altLang="en-US" dirty="0"/>
        </a:p>
      </dgm:t>
    </dgm:pt>
    <dgm:pt modelId="{A7B698DB-3EEF-4BEF-BAC2-442BA3CA30CE}" type="parTrans" cxnId="{BD3C5AF1-4A3D-4826-B09A-C74643356764}">
      <dgm:prSet/>
      <dgm:spPr/>
      <dgm:t>
        <a:bodyPr/>
        <a:lstStyle/>
        <a:p>
          <a:endParaRPr lang="zh-CN" altLang="en-US"/>
        </a:p>
      </dgm:t>
    </dgm:pt>
    <dgm:pt modelId="{888E7E9F-F63D-4BE4-A7C8-3443D0B260BD}" type="sibTrans" cxnId="{BD3C5AF1-4A3D-4826-B09A-C74643356764}">
      <dgm:prSet/>
      <dgm:spPr/>
      <dgm:t>
        <a:bodyPr/>
        <a:lstStyle/>
        <a:p>
          <a:endParaRPr lang="zh-CN" altLang="en-US"/>
        </a:p>
      </dgm:t>
    </dgm:pt>
    <dgm:pt modelId="{28D23580-C8FC-4C0C-8474-3CA41FDB4667}">
      <dgm:prSet phldrT="[文本]"/>
      <dgm:spPr/>
      <dgm:t>
        <a:bodyPr/>
        <a:lstStyle/>
        <a:p>
          <a:r>
            <a:rPr lang="zh-CN" altLang="en-US" dirty="0" smtClean="0"/>
            <a:t>页面设置</a:t>
          </a:r>
          <a:endParaRPr lang="zh-CN" altLang="en-US" dirty="0"/>
        </a:p>
      </dgm:t>
    </dgm:pt>
    <dgm:pt modelId="{B3BAFF15-B4A3-49AC-BC54-E1F46CB8E845}" type="parTrans" cxnId="{23527A96-65DD-487C-9CD0-D79CF0823AE5}">
      <dgm:prSet/>
      <dgm:spPr/>
      <dgm:t>
        <a:bodyPr/>
        <a:lstStyle/>
        <a:p>
          <a:endParaRPr lang="zh-CN" altLang="en-US"/>
        </a:p>
      </dgm:t>
    </dgm:pt>
    <dgm:pt modelId="{14CFA3F5-E6B6-4B59-86E9-9757BAC514BB}" type="sibTrans" cxnId="{23527A96-65DD-487C-9CD0-D79CF0823AE5}">
      <dgm:prSet/>
      <dgm:spPr/>
      <dgm:t>
        <a:bodyPr/>
        <a:lstStyle/>
        <a:p>
          <a:endParaRPr lang="zh-CN" altLang="en-US"/>
        </a:p>
      </dgm:t>
    </dgm:pt>
    <dgm:pt modelId="{527D0423-7889-468C-A968-C9E02A2B3757}">
      <dgm:prSet phldrT="[文本]"/>
      <dgm:spPr/>
      <dgm:t>
        <a:bodyPr/>
        <a:lstStyle/>
        <a:p>
          <a:r>
            <a:rPr lang="en-US" altLang="zh-CN" dirty="0" smtClean="0">
              <a:solidFill>
                <a:schemeClr val="tx1">
                  <a:lumMod val="75000"/>
                  <a:lumOff val="25000"/>
                </a:schemeClr>
              </a:solidFill>
            </a:rPr>
            <a:t>A4</a:t>
          </a:r>
          <a:r>
            <a:rPr lang="zh-CN" altLang="en-US" dirty="0" smtClean="0">
              <a:solidFill>
                <a:schemeClr val="tx1">
                  <a:lumMod val="75000"/>
                  <a:lumOff val="25000"/>
                </a:schemeClr>
              </a:solidFill>
            </a:rPr>
            <a:t>纸</a:t>
          </a:r>
          <a:endParaRPr lang="zh-CN" altLang="en-US" dirty="0">
            <a:solidFill>
              <a:schemeClr val="tx1">
                <a:lumMod val="75000"/>
                <a:lumOff val="25000"/>
              </a:schemeClr>
            </a:solidFill>
          </a:endParaRPr>
        </a:p>
      </dgm:t>
    </dgm:pt>
    <dgm:pt modelId="{174848CD-C74C-499C-BB3B-866F1AE19012}" type="parTrans" cxnId="{9601A8E2-B109-4AA5-85E9-BFE3B976FD06}">
      <dgm:prSet/>
      <dgm:spPr/>
      <dgm:t>
        <a:bodyPr/>
        <a:lstStyle/>
        <a:p>
          <a:endParaRPr lang="zh-CN" altLang="en-US"/>
        </a:p>
      </dgm:t>
    </dgm:pt>
    <dgm:pt modelId="{DFC154A4-2E48-4B16-BC34-0714172380BA}" type="sibTrans" cxnId="{9601A8E2-B109-4AA5-85E9-BFE3B976FD06}">
      <dgm:prSet/>
      <dgm:spPr/>
      <dgm:t>
        <a:bodyPr/>
        <a:lstStyle/>
        <a:p>
          <a:endParaRPr lang="zh-CN" altLang="en-US"/>
        </a:p>
      </dgm:t>
    </dgm:pt>
    <dgm:pt modelId="{9963D582-1A27-4D5F-A688-AB1FE0A1A203}">
      <dgm:prSet phldrT="[文本]"/>
      <dgm:spPr/>
      <dgm:t>
        <a:bodyPr/>
        <a:lstStyle/>
        <a:p>
          <a:r>
            <a:rPr lang="zh-CN" altLang="en-US" dirty="0" smtClean="0">
              <a:solidFill>
                <a:schemeClr val="tx1">
                  <a:lumMod val="75000"/>
                  <a:lumOff val="25000"/>
                </a:schemeClr>
              </a:solidFill>
            </a:rPr>
            <a:t>推荐行间距：</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en-US" altLang="zh-CN" dirty="0" smtClean="0">
              <a:solidFill>
                <a:schemeClr val="tx1">
                  <a:lumMod val="75000"/>
                  <a:lumOff val="25000"/>
                </a:schemeClr>
              </a:solidFill>
            </a:rPr>
            <a:t>30</a:t>
          </a:r>
          <a:r>
            <a:rPr lang="zh-CN" altLang="en-US" dirty="0" smtClean="0">
              <a:solidFill>
                <a:schemeClr val="tx1">
                  <a:lumMod val="75000"/>
                  <a:lumOff val="25000"/>
                </a:schemeClr>
              </a:solidFill>
            </a:rPr>
            <a:t>磅</a:t>
          </a:r>
          <a:endParaRPr lang="zh-CN" altLang="en-US" dirty="0">
            <a:solidFill>
              <a:schemeClr val="tx1">
                <a:lumMod val="75000"/>
                <a:lumOff val="25000"/>
              </a:schemeClr>
            </a:solidFill>
          </a:endParaRPr>
        </a:p>
      </dgm:t>
    </dgm:pt>
    <dgm:pt modelId="{BA6A4997-9242-402D-BFB3-E00AE7459124}" type="parTrans" cxnId="{CEC211D8-4F1B-4739-AB0A-AA76C5D712DA}">
      <dgm:prSet/>
      <dgm:spPr/>
      <dgm:t>
        <a:bodyPr/>
        <a:lstStyle/>
        <a:p>
          <a:endParaRPr lang="zh-CN" altLang="en-US"/>
        </a:p>
      </dgm:t>
    </dgm:pt>
    <dgm:pt modelId="{73105CD0-B268-4720-BFF4-D6C8F21399AA}" type="sibTrans" cxnId="{CEC211D8-4F1B-4739-AB0A-AA76C5D712DA}">
      <dgm:prSet/>
      <dgm:spPr/>
      <dgm:t>
        <a:bodyPr/>
        <a:lstStyle/>
        <a:p>
          <a:endParaRPr lang="zh-CN" altLang="en-US"/>
        </a:p>
      </dgm:t>
    </dgm:pt>
    <dgm:pt modelId="{36DAF2F1-6EF5-4230-A13D-24DE3C81288E}">
      <dgm:prSet phldrT="[文本]"/>
      <dgm:spPr/>
      <dgm:t>
        <a:bodyPr/>
        <a:lstStyle/>
        <a:p>
          <a:r>
            <a:rPr lang="zh-CN" altLang="en-US" dirty="0" smtClean="0">
              <a:solidFill>
                <a:schemeClr val="tx1">
                  <a:lumMod val="75000"/>
                  <a:lumOff val="25000"/>
                </a:schemeClr>
              </a:solidFill>
            </a:rPr>
            <a:t>页边距：</a:t>
          </a:r>
          <a:r>
            <a:rPr lang="en-US" altLang="zh-CN" dirty="0" smtClean="0">
              <a:solidFill>
                <a:schemeClr val="tx1">
                  <a:lumMod val="75000"/>
                  <a:lumOff val="25000"/>
                </a:schemeClr>
              </a:solidFill>
            </a:rPr>
            <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上３</a:t>
          </a:r>
          <a:r>
            <a:rPr lang="en-US" altLang="zh-CN" dirty="0" smtClean="0">
              <a:solidFill>
                <a:schemeClr val="tx1">
                  <a:lumMod val="75000"/>
                  <a:lumOff val="25000"/>
                </a:schemeClr>
              </a:solidFill>
            </a:rPr>
            <a:t>cm </a:t>
          </a:r>
          <a:r>
            <a:rPr lang="zh-CN" altLang="en-US" dirty="0" smtClean="0">
              <a:solidFill>
                <a:schemeClr val="tx1">
                  <a:lumMod val="75000"/>
                  <a:lumOff val="25000"/>
                </a:schemeClr>
              </a:solidFill>
            </a:rPr>
            <a:t>下</a:t>
          </a:r>
          <a:r>
            <a:rPr lang="en-US" altLang="zh-CN" dirty="0" smtClean="0">
              <a:solidFill>
                <a:schemeClr val="tx1">
                  <a:lumMod val="75000"/>
                  <a:lumOff val="25000"/>
                </a:schemeClr>
              </a:solidFill>
            </a:rPr>
            <a:t>2.5cm</a:t>
          </a:r>
          <a:br>
            <a:rPr lang="en-US" altLang="zh-CN" dirty="0" smtClean="0">
              <a:solidFill>
                <a:schemeClr val="tx1">
                  <a:lumMod val="75000"/>
                  <a:lumOff val="25000"/>
                </a:schemeClr>
              </a:solidFill>
            </a:rPr>
          </a:br>
          <a:r>
            <a:rPr lang="zh-CN" altLang="en-US" dirty="0" smtClean="0">
              <a:solidFill>
                <a:schemeClr val="tx1">
                  <a:lumMod val="75000"/>
                  <a:lumOff val="25000"/>
                </a:schemeClr>
              </a:solidFill>
            </a:rPr>
            <a:t>左</a:t>
          </a:r>
          <a:r>
            <a:rPr lang="en-US" altLang="zh-CN" dirty="0" smtClean="0">
              <a:solidFill>
                <a:schemeClr val="tx1">
                  <a:lumMod val="75000"/>
                  <a:lumOff val="25000"/>
                </a:schemeClr>
              </a:solidFill>
            </a:rPr>
            <a:t>2.8cm</a:t>
          </a:r>
          <a:r>
            <a:rPr lang="zh-CN" altLang="en-US" dirty="0" smtClean="0">
              <a:solidFill>
                <a:schemeClr val="tx1">
                  <a:lumMod val="75000"/>
                  <a:lumOff val="25000"/>
                </a:schemeClr>
              </a:solidFill>
            </a:rPr>
            <a:t>右</a:t>
          </a:r>
          <a:r>
            <a:rPr lang="en-US" altLang="zh-CN" dirty="0" smtClean="0">
              <a:solidFill>
                <a:schemeClr val="tx1">
                  <a:lumMod val="75000"/>
                  <a:lumOff val="25000"/>
                </a:schemeClr>
              </a:solidFill>
            </a:rPr>
            <a:t>2.6cm</a:t>
          </a:r>
          <a:endParaRPr lang="zh-CN" altLang="en-US" dirty="0">
            <a:solidFill>
              <a:schemeClr val="tx1">
                <a:lumMod val="75000"/>
                <a:lumOff val="25000"/>
              </a:schemeClr>
            </a:solidFill>
          </a:endParaRPr>
        </a:p>
      </dgm:t>
    </dgm:pt>
    <dgm:pt modelId="{F0260D3B-4D96-48B4-B06B-250C3150782C}" type="parTrans" cxnId="{C21E6AC1-3D57-4F36-958F-A9C5639EE625}">
      <dgm:prSet/>
      <dgm:spPr/>
      <dgm:t>
        <a:bodyPr/>
        <a:lstStyle/>
        <a:p>
          <a:endParaRPr lang="zh-CN" altLang="en-US"/>
        </a:p>
      </dgm:t>
    </dgm:pt>
    <dgm:pt modelId="{1579C901-334A-45B7-B6FA-8D5E2AEB70A3}" type="sibTrans" cxnId="{C21E6AC1-3D57-4F36-958F-A9C5639EE625}">
      <dgm:prSet/>
      <dgm:spPr/>
      <dgm:t>
        <a:bodyPr/>
        <a:lstStyle/>
        <a:p>
          <a:endParaRPr lang="zh-CN" altLang="en-US"/>
        </a:p>
      </dgm:t>
    </dgm:pt>
    <dgm:pt modelId="{0478EC3B-28B3-4A42-B956-CE233D0145AF}" type="pres">
      <dgm:prSet presAssocID="{D874DF07-335E-480E-8395-7474D266C0FF}" presName="Name0" presStyleCnt="0">
        <dgm:presLayoutVars>
          <dgm:dir/>
          <dgm:animLvl val="lvl"/>
          <dgm:resizeHandles val="exact"/>
        </dgm:presLayoutVars>
      </dgm:prSet>
      <dgm:spPr/>
      <dgm:t>
        <a:bodyPr/>
        <a:lstStyle/>
        <a:p>
          <a:endParaRPr lang="zh-CN" altLang="en-US"/>
        </a:p>
      </dgm:t>
    </dgm:pt>
    <dgm:pt modelId="{33F958DD-4B63-431A-AC58-3B732AD1147E}" type="pres">
      <dgm:prSet presAssocID="{D8D5B7C7-9E91-4C21-B2BD-E569BE5D9C3B}" presName="composite" presStyleCnt="0"/>
      <dgm:spPr/>
      <dgm:t>
        <a:bodyPr/>
        <a:lstStyle/>
        <a:p>
          <a:endParaRPr lang="zh-CN" altLang="en-US"/>
        </a:p>
      </dgm:t>
    </dgm:pt>
    <dgm:pt modelId="{05F4FD3A-E754-4603-A528-4E97D3EA7802}" type="pres">
      <dgm:prSet presAssocID="{D8D5B7C7-9E91-4C21-B2BD-E569BE5D9C3B}" presName="parTx" presStyleLbl="alignNode1" presStyleIdx="0" presStyleCnt="3">
        <dgm:presLayoutVars>
          <dgm:chMax val="0"/>
          <dgm:chPref val="0"/>
          <dgm:bulletEnabled val="1"/>
        </dgm:presLayoutVars>
      </dgm:prSet>
      <dgm:spPr/>
      <dgm:t>
        <a:bodyPr/>
        <a:lstStyle/>
        <a:p>
          <a:endParaRPr lang="zh-CN" altLang="en-US"/>
        </a:p>
      </dgm:t>
    </dgm:pt>
    <dgm:pt modelId="{17639D86-0CF7-4B50-95A2-A1F2924A33FC}" type="pres">
      <dgm:prSet presAssocID="{D8D5B7C7-9E91-4C21-B2BD-E569BE5D9C3B}" presName="desTx" presStyleLbl="alignAccFollowNode1" presStyleIdx="0" presStyleCnt="3">
        <dgm:presLayoutVars>
          <dgm:bulletEnabled val="1"/>
        </dgm:presLayoutVars>
      </dgm:prSet>
      <dgm:spPr/>
      <dgm:t>
        <a:bodyPr/>
        <a:lstStyle/>
        <a:p>
          <a:endParaRPr lang="zh-CN" altLang="en-US"/>
        </a:p>
      </dgm:t>
    </dgm:pt>
    <dgm:pt modelId="{C3242650-B69C-44D1-A760-AA5308B3199F}" type="pres">
      <dgm:prSet presAssocID="{47D717C4-002C-4A03-BB7F-81DF50CC9DC8}" presName="space" presStyleCnt="0"/>
      <dgm:spPr/>
      <dgm:t>
        <a:bodyPr/>
        <a:lstStyle/>
        <a:p>
          <a:endParaRPr lang="zh-CN" altLang="en-US"/>
        </a:p>
      </dgm:t>
    </dgm:pt>
    <dgm:pt modelId="{4340F1D6-D4A8-4E43-A729-5570BB25FFD7}" type="pres">
      <dgm:prSet presAssocID="{28D23580-C8FC-4C0C-8474-3CA41FDB4667}" presName="composite" presStyleCnt="0"/>
      <dgm:spPr/>
      <dgm:t>
        <a:bodyPr/>
        <a:lstStyle/>
        <a:p>
          <a:endParaRPr lang="zh-CN" altLang="en-US"/>
        </a:p>
      </dgm:t>
    </dgm:pt>
    <dgm:pt modelId="{13431107-3374-4B1F-9875-96A75BA1D18B}" type="pres">
      <dgm:prSet presAssocID="{28D23580-C8FC-4C0C-8474-3CA41FDB4667}" presName="parTx" presStyleLbl="alignNode1" presStyleIdx="1" presStyleCnt="3">
        <dgm:presLayoutVars>
          <dgm:chMax val="0"/>
          <dgm:chPref val="0"/>
          <dgm:bulletEnabled val="1"/>
        </dgm:presLayoutVars>
      </dgm:prSet>
      <dgm:spPr/>
      <dgm:t>
        <a:bodyPr/>
        <a:lstStyle/>
        <a:p>
          <a:endParaRPr lang="zh-CN" altLang="en-US"/>
        </a:p>
      </dgm:t>
    </dgm:pt>
    <dgm:pt modelId="{2993DF3D-2C62-4470-B2ED-AB69B885A41A}" type="pres">
      <dgm:prSet presAssocID="{28D23580-C8FC-4C0C-8474-3CA41FDB4667}" presName="desTx" presStyleLbl="alignAccFollowNode1" presStyleIdx="1" presStyleCnt="3">
        <dgm:presLayoutVars>
          <dgm:bulletEnabled val="1"/>
        </dgm:presLayoutVars>
      </dgm:prSet>
      <dgm:spPr/>
      <dgm:t>
        <a:bodyPr/>
        <a:lstStyle/>
        <a:p>
          <a:endParaRPr lang="zh-CN" altLang="en-US"/>
        </a:p>
      </dgm:t>
    </dgm:pt>
    <dgm:pt modelId="{493F05CF-1CAF-450B-A425-CE53368B5FED}" type="pres">
      <dgm:prSet presAssocID="{14CFA3F5-E6B6-4B59-86E9-9757BAC514BB}" presName="space" presStyleCnt="0"/>
      <dgm:spPr/>
      <dgm:t>
        <a:bodyPr/>
        <a:lstStyle/>
        <a:p>
          <a:endParaRPr lang="zh-CN" altLang="en-US"/>
        </a:p>
      </dgm:t>
    </dgm:pt>
    <dgm:pt modelId="{00630851-4F48-4C75-91FE-2E757292A5DE}" type="pres">
      <dgm:prSet presAssocID="{CAD22FBC-C7C4-4395-B831-32B7E6044F53}" presName="composite" presStyleCnt="0"/>
      <dgm:spPr/>
      <dgm:t>
        <a:bodyPr/>
        <a:lstStyle/>
        <a:p>
          <a:endParaRPr lang="zh-CN" altLang="en-US"/>
        </a:p>
      </dgm:t>
    </dgm:pt>
    <dgm:pt modelId="{9CEFF11D-2293-479A-A7FF-6CDCF162F3F1}" type="pres">
      <dgm:prSet presAssocID="{CAD22FBC-C7C4-4395-B831-32B7E6044F53}" presName="parTx" presStyleLbl="alignNode1" presStyleIdx="2" presStyleCnt="3">
        <dgm:presLayoutVars>
          <dgm:chMax val="0"/>
          <dgm:chPref val="0"/>
          <dgm:bulletEnabled val="1"/>
        </dgm:presLayoutVars>
      </dgm:prSet>
      <dgm:spPr/>
      <dgm:t>
        <a:bodyPr/>
        <a:lstStyle/>
        <a:p>
          <a:endParaRPr lang="zh-CN" altLang="en-US"/>
        </a:p>
      </dgm:t>
    </dgm:pt>
    <dgm:pt modelId="{D79B06CD-022A-4A8E-B7A1-EE7F01DD0ACB}" type="pres">
      <dgm:prSet presAssocID="{CAD22FBC-C7C4-4395-B831-32B7E6044F53}" presName="desTx" presStyleLbl="alignAccFollowNode1" presStyleIdx="2" presStyleCnt="3">
        <dgm:presLayoutVars>
          <dgm:bulletEnabled val="1"/>
        </dgm:presLayoutVars>
      </dgm:prSet>
      <dgm:spPr/>
      <dgm:t>
        <a:bodyPr/>
        <a:lstStyle/>
        <a:p>
          <a:endParaRPr lang="zh-CN" altLang="en-US"/>
        </a:p>
      </dgm:t>
    </dgm:pt>
  </dgm:ptLst>
  <dgm:cxnLst>
    <dgm:cxn modelId="{C0F441AE-3097-484D-8C3A-78FE9A8795F7}" srcId="{D8D5B7C7-9E91-4C21-B2BD-E569BE5D9C3B}" destId="{BC99446F-4EA7-49AB-94D3-3B1AABFF426D}" srcOrd="0" destOrd="0" parTransId="{8FC15E91-640F-4431-844D-D3A5EA1EBB76}" sibTransId="{5F207825-DA51-4E99-82A8-5A9E77CA15FD}"/>
    <dgm:cxn modelId="{C5201F07-4F3A-4BE5-B575-4E6583384E97}" type="presOf" srcId="{D874DF07-335E-480E-8395-7474D266C0FF}" destId="{0478EC3B-28B3-4A42-B956-CE233D0145AF}" srcOrd="0" destOrd="0" presId="urn:microsoft.com/office/officeart/2005/8/layout/hList1"/>
    <dgm:cxn modelId="{F9ED9233-D3AB-48C4-92D9-E956D266C8B7}" type="presOf" srcId="{28D23580-C8FC-4C0C-8474-3CA41FDB4667}" destId="{13431107-3374-4B1F-9875-96A75BA1D18B}" srcOrd="0" destOrd="0" presId="urn:microsoft.com/office/officeart/2005/8/layout/hList1"/>
    <dgm:cxn modelId="{78BC83AF-7487-4984-B8B8-F67BD1B50961}" type="presOf" srcId="{FAB91925-F8E7-43F8-9F90-2CB2021BB5F2}" destId="{17639D86-0CF7-4B50-95A2-A1F2924A33FC}" srcOrd="0" destOrd="2" presId="urn:microsoft.com/office/officeart/2005/8/layout/hList1"/>
    <dgm:cxn modelId="{43E43379-C5C6-415F-8EBB-6C81E31C2C46}" srcId="{CAD22FBC-C7C4-4395-B831-32B7E6044F53}" destId="{057BA967-405C-493D-92A9-A6F153A120E1}" srcOrd="4" destOrd="0" parTransId="{115C771F-5E62-4806-B195-B09ADA1B4E27}" sibTransId="{54DEBD51-B0A1-4FC7-A6B2-E827DBA0149B}"/>
    <dgm:cxn modelId="{D5CE136E-E59F-4367-92BB-5521FB2FE1FE}" type="presOf" srcId="{CAD22FBC-C7C4-4395-B831-32B7E6044F53}" destId="{9CEFF11D-2293-479A-A7FF-6CDCF162F3F1}" srcOrd="0" destOrd="0" presId="urn:microsoft.com/office/officeart/2005/8/layout/hList1"/>
    <dgm:cxn modelId="{E5CB6169-B56B-4BFA-BCA6-9B84DE658112}" type="presOf" srcId="{3743CC3B-10CC-43D9-ADB7-4F3E8EB56D18}" destId="{D79B06CD-022A-4A8E-B7A1-EE7F01DD0ACB}" srcOrd="0" destOrd="0" presId="urn:microsoft.com/office/officeart/2005/8/layout/hList1"/>
    <dgm:cxn modelId="{49EC0DEB-BA2C-4B45-944B-766F8A66CCB8}" srcId="{CAD22FBC-C7C4-4395-B831-32B7E6044F53}" destId="{3671CA87-2688-4CFF-B32F-253995C6F88F}" srcOrd="2" destOrd="0" parTransId="{85882BBE-6357-4DD1-AF57-C486AF22A04B}" sibTransId="{1CB64870-D505-4766-8BC6-883BD5CC2EF2}"/>
    <dgm:cxn modelId="{C21E6AC1-3D57-4F36-958F-A9C5639EE625}" srcId="{28D23580-C8FC-4C0C-8474-3CA41FDB4667}" destId="{36DAF2F1-6EF5-4230-A13D-24DE3C81288E}" srcOrd="1" destOrd="0" parTransId="{F0260D3B-4D96-48B4-B06B-250C3150782C}" sibTransId="{1579C901-334A-45B7-B6FA-8D5E2AEB70A3}"/>
    <dgm:cxn modelId="{36773E33-623D-47E3-A0CA-586B2F532C89}" type="presOf" srcId="{43D6A37B-B36F-47CC-8414-A7DE59DC6ED1}" destId="{2993DF3D-2C62-4470-B2ED-AB69B885A41A}" srcOrd="0" destOrd="3" presId="urn:microsoft.com/office/officeart/2005/8/layout/hList1"/>
    <dgm:cxn modelId="{F187A5B9-FD39-4131-AC72-30199C9AD625}" type="presOf" srcId="{057BA967-405C-493D-92A9-A6F153A120E1}" destId="{D79B06CD-022A-4A8E-B7A1-EE7F01DD0ACB}" srcOrd="0" destOrd="4" presId="urn:microsoft.com/office/officeart/2005/8/layout/hList1"/>
    <dgm:cxn modelId="{E64511EE-13DF-4E0B-BF74-AEC416F31CA0}" type="presOf" srcId="{D8D5B7C7-9E91-4C21-B2BD-E569BE5D9C3B}" destId="{05F4FD3A-E754-4603-A528-4E97D3EA7802}" srcOrd="0" destOrd="0" presId="urn:microsoft.com/office/officeart/2005/8/layout/hList1"/>
    <dgm:cxn modelId="{78AB36BD-5DF0-40C3-AF1E-BA0160812A7D}" type="presOf" srcId="{AB9EC992-1510-49ED-AC11-B20582B1A514}" destId="{D79B06CD-022A-4A8E-B7A1-EE7F01DD0ACB}" srcOrd="0" destOrd="1" presId="urn:microsoft.com/office/officeart/2005/8/layout/hList1"/>
    <dgm:cxn modelId="{31E21E55-5280-4A9E-88B1-DAB49CA5DC22}" srcId="{D8D5B7C7-9E91-4C21-B2BD-E569BE5D9C3B}" destId="{FAB91925-F8E7-43F8-9F90-2CB2021BB5F2}" srcOrd="2" destOrd="0" parTransId="{C0664B78-3204-4EAA-8D55-C31BBAA4461C}" sibTransId="{DDF6C77D-C212-4591-9A0D-6124CCF55AAE}"/>
    <dgm:cxn modelId="{794D2EAB-2993-44D6-A2F2-C0CE132238F7}" type="presOf" srcId="{9963D582-1A27-4D5F-A688-AB1FE0A1A203}" destId="{2993DF3D-2C62-4470-B2ED-AB69B885A41A}" srcOrd="0" destOrd="2" presId="urn:microsoft.com/office/officeart/2005/8/layout/hList1"/>
    <dgm:cxn modelId="{C5F5E90B-8EB0-4BAE-86C1-A21FD9E7B9E3}" srcId="{CAD22FBC-C7C4-4395-B831-32B7E6044F53}" destId="{AB9EC992-1510-49ED-AC11-B20582B1A514}" srcOrd="1" destOrd="0" parTransId="{950DFC45-F052-4C76-99C8-97AD4A2342A3}" sibTransId="{7B059E35-C595-4064-B050-A5DD62549EF6}"/>
    <dgm:cxn modelId="{0F420D4E-D89E-435D-B266-3BBD72722925}" type="presOf" srcId="{527D0423-7889-468C-A968-C9E02A2B3757}" destId="{2993DF3D-2C62-4470-B2ED-AB69B885A41A}" srcOrd="0" destOrd="0" presId="urn:microsoft.com/office/officeart/2005/8/layout/hList1"/>
    <dgm:cxn modelId="{E04442D8-2625-449E-A5AC-1364B6D42AFB}" type="presOf" srcId="{CD86126F-335C-4A97-9DC7-EB18CFCF36F8}" destId="{17639D86-0CF7-4B50-95A2-A1F2924A33FC}" srcOrd="0" destOrd="1" presId="urn:microsoft.com/office/officeart/2005/8/layout/hList1"/>
    <dgm:cxn modelId="{9601A8E2-B109-4AA5-85E9-BFE3B976FD06}" srcId="{28D23580-C8FC-4C0C-8474-3CA41FDB4667}" destId="{527D0423-7889-468C-A968-C9E02A2B3757}" srcOrd="0" destOrd="0" parTransId="{174848CD-C74C-499C-BB3B-866F1AE19012}" sibTransId="{DFC154A4-2E48-4B16-BC34-0714172380BA}"/>
    <dgm:cxn modelId="{A93B762F-667E-4DB2-8223-A458AC66D695}" srcId="{CAD22FBC-C7C4-4395-B831-32B7E6044F53}" destId="{3743CC3B-10CC-43D9-ADB7-4F3E8EB56D18}" srcOrd="0" destOrd="0" parTransId="{74B6DA05-8E52-4E23-8993-C755343002F0}" sibTransId="{718AC539-E469-45B3-8E85-9FA83F1BC07C}"/>
    <dgm:cxn modelId="{1EAB5EF6-31B6-4E40-AECD-05F7AB6208BB}" srcId="{D8D5B7C7-9E91-4C21-B2BD-E569BE5D9C3B}" destId="{CD86126F-335C-4A97-9DC7-EB18CFCF36F8}" srcOrd="1" destOrd="0" parTransId="{82F49CD5-32B6-4662-AE47-B5FFF25DF3C3}" sibTransId="{02F6D45D-751F-4407-9100-25D34D892477}"/>
    <dgm:cxn modelId="{68B713A9-6279-4EC5-ABB5-6E44C42C561D}" type="presOf" srcId="{BC99446F-4EA7-49AB-94D3-3B1AABFF426D}" destId="{17639D86-0CF7-4B50-95A2-A1F2924A33FC}" srcOrd="0" destOrd="0" presId="urn:microsoft.com/office/officeart/2005/8/layout/hList1"/>
    <dgm:cxn modelId="{2405898F-152D-42CB-8A5D-A75BC5D670A4}" type="presOf" srcId="{3671CA87-2688-4CFF-B32F-253995C6F88F}" destId="{D79B06CD-022A-4A8E-B7A1-EE7F01DD0ACB}" srcOrd="0" destOrd="2" presId="urn:microsoft.com/office/officeart/2005/8/layout/hList1"/>
    <dgm:cxn modelId="{8CEC1980-844A-4800-B19B-A34750490A10}" srcId="{CAD22FBC-C7C4-4395-B831-32B7E6044F53}" destId="{25C380A3-6819-46CA-AE22-A8D128C085D8}" srcOrd="3" destOrd="0" parTransId="{74878A0C-F31B-42E8-A597-2F1DFE0CA904}" sibTransId="{4C04BF4C-EB6C-4E5D-AD02-DBF238F532E6}"/>
    <dgm:cxn modelId="{33CD72EB-1122-42AD-985A-D236015555EE}" type="presOf" srcId="{25C380A3-6819-46CA-AE22-A8D128C085D8}" destId="{D79B06CD-022A-4A8E-B7A1-EE7F01DD0ACB}" srcOrd="0" destOrd="3" presId="urn:microsoft.com/office/officeart/2005/8/layout/hList1"/>
    <dgm:cxn modelId="{C9993742-8409-4604-8485-D72741F4F7AF}" type="presOf" srcId="{36DAF2F1-6EF5-4230-A13D-24DE3C81288E}" destId="{2993DF3D-2C62-4470-B2ED-AB69B885A41A}" srcOrd="0" destOrd="1" presId="urn:microsoft.com/office/officeart/2005/8/layout/hList1"/>
    <dgm:cxn modelId="{BD3C5AF1-4A3D-4826-B09A-C74643356764}" srcId="{28D23580-C8FC-4C0C-8474-3CA41FDB4667}" destId="{43D6A37B-B36F-47CC-8414-A7DE59DC6ED1}" srcOrd="3" destOrd="0" parTransId="{A7B698DB-3EEF-4BEF-BAC2-442BA3CA30CE}" sibTransId="{888E7E9F-F63D-4BE4-A7C8-3443D0B260BD}"/>
    <dgm:cxn modelId="{E9738197-DC8E-4205-B127-9AF302BF850D}" srcId="{D874DF07-335E-480E-8395-7474D266C0FF}" destId="{CAD22FBC-C7C4-4395-B831-32B7E6044F53}" srcOrd="2" destOrd="0" parTransId="{B471E143-B393-4517-9332-04958D143BFA}" sibTransId="{AD9BADC3-C30D-4E6D-B710-86FB8BED25D3}"/>
    <dgm:cxn modelId="{23527A96-65DD-487C-9CD0-D79CF0823AE5}" srcId="{D874DF07-335E-480E-8395-7474D266C0FF}" destId="{28D23580-C8FC-4C0C-8474-3CA41FDB4667}" srcOrd="1" destOrd="0" parTransId="{B3BAFF15-B4A3-49AC-BC54-E1F46CB8E845}" sibTransId="{14CFA3F5-E6B6-4B59-86E9-9757BAC514BB}"/>
    <dgm:cxn modelId="{CEC211D8-4F1B-4739-AB0A-AA76C5D712DA}" srcId="{28D23580-C8FC-4C0C-8474-3CA41FDB4667}" destId="{9963D582-1A27-4D5F-A688-AB1FE0A1A203}" srcOrd="2" destOrd="0" parTransId="{BA6A4997-9242-402D-BFB3-E00AE7459124}" sibTransId="{73105CD0-B268-4720-BFF4-D6C8F21399AA}"/>
    <dgm:cxn modelId="{D9AB35A8-5A4B-4577-9344-51174E252958}" srcId="{D874DF07-335E-480E-8395-7474D266C0FF}" destId="{D8D5B7C7-9E91-4C21-B2BD-E569BE5D9C3B}" srcOrd="0" destOrd="0" parTransId="{3EE5EFCD-27A3-4FA0-AF21-62D1D08625F3}" sibTransId="{47D717C4-002C-4A03-BB7F-81DF50CC9DC8}"/>
    <dgm:cxn modelId="{F50DB282-C9E1-40B0-93AF-F174AD679EB0}" type="presParOf" srcId="{0478EC3B-28B3-4A42-B956-CE233D0145AF}" destId="{33F958DD-4B63-431A-AC58-3B732AD1147E}" srcOrd="0" destOrd="0" presId="urn:microsoft.com/office/officeart/2005/8/layout/hList1"/>
    <dgm:cxn modelId="{620F2EBE-19CC-4332-98AC-7EA70539F5AA}" type="presParOf" srcId="{33F958DD-4B63-431A-AC58-3B732AD1147E}" destId="{05F4FD3A-E754-4603-A528-4E97D3EA7802}" srcOrd="0" destOrd="0" presId="urn:microsoft.com/office/officeart/2005/8/layout/hList1"/>
    <dgm:cxn modelId="{D7559FB2-DD6E-49C0-A098-75C6E1725A0E}" type="presParOf" srcId="{33F958DD-4B63-431A-AC58-3B732AD1147E}" destId="{17639D86-0CF7-4B50-95A2-A1F2924A33FC}" srcOrd="1" destOrd="0" presId="urn:microsoft.com/office/officeart/2005/8/layout/hList1"/>
    <dgm:cxn modelId="{59A68DD1-349A-4CBA-AEA8-8A9018AFFF73}" type="presParOf" srcId="{0478EC3B-28B3-4A42-B956-CE233D0145AF}" destId="{C3242650-B69C-44D1-A760-AA5308B3199F}" srcOrd="1" destOrd="0" presId="urn:microsoft.com/office/officeart/2005/8/layout/hList1"/>
    <dgm:cxn modelId="{217EB67E-2A99-4FE9-8849-B69CDCE214B0}" type="presParOf" srcId="{0478EC3B-28B3-4A42-B956-CE233D0145AF}" destId="{4340F1D6-D4A8-4E43-A729-5570BB25FFD7}" srcOrd="2" destOrd="0" presId="urn:microsoft.com/office/officeart/2005/8/layout/hList1"/>
    <dgm:cxn modelId="{0FB38534-E734-49CD-9298-D0C1AA0AFDD4}" type="presParOf" srcId="{4340F1D6-D4A8-4E43-A729-5570BB25FFD7}" destId="{13431107-3374-4B1F-9875-96A75BA1D18B}" srcOrd="0" destOrd="0" presId="urn:microsoft.com/office/officeart/2005/8/layout/hList1"/>
    <dgm:cxn modelId="{2E5E4803-671F-4DBB-A183-C15E58C382B0}" type="presParOf" srcId="{4340F1D6-D4A8-4E43-A729-5570BB25FFD7}" destId="{2993DF3D-2C62-4470-B2ED-AB69B885A41A}" srcOrd="1" destOrd="0" presId="urn:microsoft.com/office/officeart/2005/8/layout/hList1"/>
    <dgm:cxn modelId="{7DDE6460-86CC-49C3-B531-84379D0C04C8}" type="presParOf" srcId="{0478EC3B-28B3-4A42-B956-CE233D0145AF}" destId="{493F05CF-1CAF-450B-A425-CE53368B5FED}" srcOrd="3" destOrd="0" presId="urn:microsoft.com/office/officeart/2005/8/layout/hList1"/>
    <dgm:cxn modelId="{8C4CA5DA-D90E-4E20-BD93-6A741F44B9C6}" type="presParOf" srcId="{0478EC3B-28B3-4A42-B956-CE233D0145AF}" destId="{00630851-4F48-4C75-91FE-2E757292A5DE}" srcOrd="4" destOrd="0" presId="urn:microsoft.com/office/officeart/2005/8/layout/hList1"/>
    <dgm:cxn modelId="{5B42EAE5-5C24-43BB-AA55-59D2C1A6765B}" type="presParOf" srcId="{00630851-4F48-4C75-91FE-2E757292A5DE}" destId="{9CEFF11D-2293-479A-A7FF-6CDCF162F3F1}" srcOrd="0" destOrd="0" presId="urn:microsoft.com/office/officeart/2005/8/layout/hList1"/>
    <dgm:cxn modelId="{78ABA64E-907A-43C8-8FCA-D20237C8344E}" type="presParOf" srcId="{00630851-4F48-4C75-91FE-2E757292A5DE}" destId="{D79B06CD-022A-4A8E-B7A1-EE7F01DD0A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88D7DE-40D7-4C7F-8570-F4B41E146AAB}"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zh-CN" altLang="en-US"/>
        </a:p>
      </dgm:t>
    </dgm:pt>
    <dgm:pt modelId="{7A6194E7-F650-4E06-B693-9600D2D7052D}">
      <dgm:prSet phldrT="[文本]" custT="1"/>
      <dgm:spPr/>
      <dgm:t>
        <a:bodyPr/>
        <a:lstStyle/>
        <a:p>
          <a:r>
            <a:rPr lang="zh-CN" altLang="en-US" sz="4400" dirty="0" smtClean="0"/>
            <a:t>请   示</a:t>
          </a:r>
          <a:endParaRPr lang="zh-CN" altLang="en-US" sz="4400" dirty="0"/>
        </a:p>
      </dgm:t>
    </dgm:pt>
    <dgm:pt modelId="{4DD80F1A-876E-461B-B474-C41F8659B108}" type="parTrans" cxnId="{C19113BA-980C-4906-9CB8-38209F780ECC}">
      <dgm:prSet/>
      <dgm:spPr/>
      <dgm:t>
        <a:bodyPr/>
        <a:lstStyle/>
        <a:p>
          <a:endParaRPr lang="zh-CN" altLang="en-US"/>
        </a:p>
      </dgm:t>
    </dgm:pt>
    <dgm:pt modelId="{39127BA0-A19A-49F9-94B1-FDD083DCE353}" type="sibTrans" cxnId="{C19113BA-980C-4906-9CB8-38209F780ECC}">
      <dgm:prSet/>
      <dgm:spPr/>
      <dgm:t>
        <a:bodyPr/>
        <a:lstStyle/>
        <a:p>
          <a:endParaRPr lang="zh-CN" altLang="en-US"/>
        </a:p>
      </dgm:t>
    </dgm:pt>
    <dgm:pt modelId="{1C39E1CC-B477-4DE3-AD26-E918075BE418}">
      <dgm:prSet phldrT="[文本]" custT="1"/>
      <dgm:spPr/>
      <dgm:t>
        <a:bodyPr/>
        <a:lstStyle/>
        <a:p>
          <a:r>
            <a:rPr lang="zh-CN" altLang="en-US" sz="2000" b="1" dirty="0" smtClean="0">
              <a:solidFill>
                <a:schemeClr val="tx1">
                  <a:lumMod val="75000"/>
                  <a:lumOff val="25000"/>
                </a:schemeClr>
              </a:solidFill>
              <a:ea typeface="宋体" charset="-122"/>
            </a:rPr>
            <a:t>向上级机关行文</a:t>
          </a:r>
          <a:endParaRPr lang="zh-CN" altLang="en-US" sz="2000" b="1" dirty="0">
            <a:solidFill>
              <a:schemeClr val="tx1">
                <a:lumMod val="75000"/>
                <a:lumOff val="25000"/>
              </a:schemeClr>
            </a:solidFill>
          </a:endParaRPr>
        </a:p>
      </dgm:t>
    </dgm:pt>
    <dgm:pt modelId="{CE70D801-F3CE-431E-9CE4-00E93B5BE924}" type="parTrans" cxnId="{82005F8B-1B9F-4B49-9AB4-567A6A084916}">
      <dgm:prSet/>
      <dgm:spPr/>
      <dgm:t>
        <a:bodyPr/>
        <a:lstStyle/>
        <a:p>
          <a:endParaRPr lang="zh-CN" altLang="en-US"/>
        </a:p>
      </dgm:t>
    </dgm:pt>
    <dgm:pt modelId="{B8276CDF-01AC-4C09-B141-6B393077F2D8}" type="sibTrans" cxnId="{82005F8B-1B9F-4B49-9AB4-567A6A084916}">
      <dgm:prSet/>
      <dgm:spPr/>
      <dgm:t>
        <a:bodyPr/>
        <a:lstStyle/>
        <a:p>
          <a:endParaRPr lang="zh-CN" altLang="en-US"/>
        </a:p>
      </dgm:t>
    </dgm:pt>
    <dgm:pt modelId="{85E568A0-C87C-450E-B99C-946E0A55F924}">
      <dgm:prSet phldrT="[文本]"/>
      <dgm:spPr/>
      <dgm:t>
        <a:bodyPr/>
        <a:lstStyle/>
        <a:p>
          <a:r>
            <a:rPr lang="zh-CN" altLang="en-US" dirty="0" smtClean="0"/>
            <a:t>结束语</a:t>
          </a:r>
          <a:endParaRPr lang="zh-CN" altLang="en-US" dirty="0"/>
        </a:p>
      </dgm:t>
    </dgm:pt>
    <dgm:pt modelId="{C3DF260A-B3A7-44F0-B067-3F7A7721D719}" type="parTrans" cxnId="{0CE9ADF8-7B03-482C-8125-9D2D0B0B35E1}">
      <dgm:prSet/>
      <dgm:spPr/>
      <dgm:t>
        <a:bodyPr/>
        <a:lstStyle/>
        <a:p>
          <a:endParaRPr lang="zh-CN" altLang="en-US"/>
        </a:p>
      </dgm:t>
    </dgm:pt>
    <dgm:pt modelId="{88884462-6DCD-44AD-83B3-D0619D441E48}" type="sibTrans" cxnId="{0CE9ADF8-7B03-482C-8125-9D2D0B0B35E1}">
      <dgm:prSet/>
      <dgm:spPr/>
      <dgm:t>
        <a:bodyPr/>
        <a:lstStyle/>
        <a:p>
          <a:endParaRPr lang="zh-CN" altLang="en-US"/>
        </a:p>
      </dgm:t>
    </dgm:pt>
    <dgm:pt modelId="{F4F1DFB4-3D04-4CAE-A650-B9A953D9CADF}">
      <dgm:prSet phldrT="[文本]" custT="1"/>
      <dgm:spPr/>
      <dgm:t>
        <a:bodyPr/>
        <a:lstStyle/>
        <a:p>
          <a:r>
            <a:rPr lang="zh-CN" altLang="en-US" sz="2000" b="1" dirty="0" smtClean="0">
              <a:solidFill>
                <a:schemeClr val="tx1">
                  <a:lumMod val="75000"/>
                  <a:lumOff val="25000"/>
                </a:schemeClr>
              </a:solidFill>
              <a:ea typeface="宋体" charset="-122"/>
            </a:rPr>
            <a:t>妥否（当否），请审批（批示、批复）</a:t>
          </a:r>
          <a:endParaRPr lang="zh-CN" altLang="en-US" sz="2000" b="1" dirty="0">
            <a:solidFill>
              <a:schemeClr val="tx1">
                <a:lumMod val="75000"/>
                <a:lumOff val="25000"/>
              </a:schemeClr>
            </a:solidFill>
            <a:ea typeface="宋体" charset="-122"/>
          </a:endParaRPr>
        </a:p>
      </dgm:t>
    </dgm:pt>
    <dgm:pt modelId="{D7FA1927-1B92-4A99-A96D-494D14F40664}" type="parTrans" cxnId="{0C4A1911-AD88-42C3-B017-8077252DC063}">
      <dgm:prSet/>
      <dgm:spPr/>
      <dgm:t>
        <a:bodyPr/>
        <a:lstStyle/>
        <a:p>
          <a:endParaRPr lang="zh-CN" altLang="en-US"/>
        </a:p>
      </dgm:t>
    </dgm:pt>
    <dgm:pt modelId="{22E1AA27-B181-4223-B69C-CEAA1890FD62}" type="sibTrans" cxnId="{0C4A1911-AD88-42C3-B017-8077252DC063}">
      <dgm:prSet/>
      <dgm:spPr/>
      <dgm:t>
        <a:bodyPr/>
        <a:lstStyle/>
        <a:p>
          <a:endParaRPr lang="zh-CN" altLang="en-US"/>
        </a:p>
      </dgm:t>
    </dgm:pt>
    <dgm:pt modelId="{60C077A0-1731-4BE8-BA1F-0BD8392AC46C}">
      <dgm:prSet phldrT="[文本]" custT="1"/>
      <dgm:spPr/>
      <dgm:t>
        <a:bodyPr/>
        <a:lstStyle/>
        <a:p>
          <a:r>
            <a:rPr lang="zh-CN" altLang="en-US" sz="2000" b="1" dirty="0" smtClean="0">
              <a:solidFill>
                <a:schemeClr val="tx1">
                  <a:lumMod val="75000"/>
                  <a:lumOff val="25000"/>
                </a:schemeClr>
              </a:solidFill>
              <a:ea typeface="宋体" charset="-122"/>
            </a:rPr>
            <a:t>以上请示，请予审批。</a:t>
          </a:r>
          <a:endParaRPr lang="zh-CN" altLang="en-US" sz="2000" b="1" dirty="0">
            <a:solidFill>
              <a:schemeClr val="tx1">
                <a:lumMod val="75000"/>
                <a:lumOff val="25000"/>
              </a:schemeClr>
            </a:solidFill>
            <a:ea typeface="宋体" charset="-122"/>
          </a:endParaRPr>
        </a:p>
      </dgm:t>
    </dgm:pt>
    <dgm:pt modelId="{0100B590-FA11-4990-9759-0C3312048AC7}" type="parTrans" cxnId="{452A309C-772D-44A7-B493-540F58C332E6}">
      <dgm:prSet/>
      <dgm:spPr/>
      <dgm:t>
        <a:bodyPr/>
        <a:lstStyle/>
        <a:p>
          <a:endParaRPr lang="zh-CN" altLang="en-US"/>
        </a:p>
      </dgm:t>
    </dgm:pt>
    <dgm:pt modelId="{7C9ECC8A-9A80-4B15-8510-C212189FB65D}" type="sibTrans" cxnId="{452A309C-772D-44A7-B493-540F58C332E6}">
      <dgm:prSet/>
      <dgm:spPr/>
      <dgm:t>
        <a:bodyPr/>
        <a:lstStyle/>
        <a:p>
          <a:endParaRPr lang="zh-CN" altLang="en-US"/>
        </a:p>
      </dgm:t>
    </dgm:pt>
    <dgm:pt modelId="{2A8A9198-F1DF-4A88-81E3-9D4E5D35BE76}">
      <dgm:prSet phldrT="[文本]" custT="1"/>
      <dgm:spPr/>
      <dgm:t>
        <a:bodyPr/>
        <a:lstStyle/>
        <a:p>
          <a:r>
            <a:rPr lang="zh-CN" altLang="en-US" sz="3600" dirty="0" smtClean="0"/>
            <a:t>注意事项</a:t>
          </a:r>
          <a:endParaRPr lang="zh-CN" altLang="en-US" sz="3600" dirty="0"/>
        </a:p>
      </dgm:t>
    </dgm:pt>
    <dgm:pt modelId="{7633F1F9-D2F4-446B-859C-B09AF59278F9}" type="parTrans" cxnId="{3701313D-6739-4FF3-A6D8-6C22DA0E76AB}">
      <dgm:prSet/>
      <dgm:spPr/>
      <dgm:t>
        <a:bodyPr/>
        <a:lstStyle/>
        <a:p>
          <a:endParaRPr lang="zh-CN" altLang="en-US"/>
        </a:p>
      </dgm:t>
    </dgm:pt>
    <dgm:pt modelId="{C0AE238D-F12B-4455-A2DF-B027338B44DE}" type="sibTrans" cxnId="{3701313D-6739-4FF3-A6D8-6C22DA0E76AB}">
      <dgm:prSet/>
      <dgm:spPr/>
      <dgm:t>
        <a:bodyPr/>
        <a:lstStyle/>
        <a:p>
          <a:endParaRPr lang="zh-CN" altLang="en-US"/>
        </a:p>
      </dgm:t>
    </dgm:pt>
    <dgm:pt modelId="{1164D68A-5865-4D45-BEFB-20148886084E}">
      <dgm:prSet phldrT="[文本]" custT="1"/>
      <dgm:spPr/>
      <dgm:t>
        <a:bodyPr/>
        <a:lstStyle/>
        <a:p>
          <a:r>
            <a:rPr lang="zh-CN" altLang="en-US" sz="1600" b="1" dirty="0" smtClean="0">
              <a:solidFill>
                <a:schemeClr val="tx1">
                  <a:lumMod val="75000"/>
                  <a:lumOff val="25000"/>
                </a:schemeClr>
              </a:solidFill>
              <a:ea typeface="宋体" charset="-122"/>
            </a:rPr>
            <a:t>标题不要写成请示报告</a:t>
          </a:r>
          <a:endParaRPr lang="zh-CN" altLang="en-US" sz="1600" b="1" dirty="0">
            <a:solidFill>
              <a:schemeClr val="tx1">
                <a:lumMod val="75000"/>
                <a:lumOff val="25000"/>
              </a:schemeClr>
            </a:solidFill>
            <a:ea typeface="宋体" charset="-122"/>
          </a:endParaRPr>
        </a:p>
      </dgm:t>
    </dgm:pt>
    <dgm:pt modelId="{4E63464B-5AF0-4499-9F1B-8A0ECD081E54}" type="parTrans" cxnId="{71C0C763-4CC8-4235-BB06-70FA12160271}">
      <dgm:prSet/>
      <dgm:spPr/>
      <dgm:t>
        <a:bodyPr/>
        <a:lstStyle/>
        <a:p>
          <a:endParaRPr lang="zh-CN" altLang="en-US"/>
        </a:p>
      </dgm:t>
    </dgm:pt>
    <dgm:pt modelId="{C3FDBEE6-2063-4DC2-8A79-FA46D271374C}" type="sibTrans" cxnId="{71C0C763-4CC8-4235-BB06-70FA12160271}">
      <dgm:prSet/>
      <dgm:spPr/>
      <dgm:t>
        <a:bodyPr/>
        <a:lstStyle/>
        <a:p>
          <a:endParaRPr lang="zh-CN" altLang="en-US"/>
        </a:p>
      </dgm:t>
    </dgm:pt>
    <dgm:pt modelId="{80BCEEDB-EC51-47BA-AA7B-33D603247B78}">
      <dgm:prSet phldrT="[文本]" custT="1"/>
      <dgm:spPr/>
      <dgm:t>
        <a:bodyPr/>
        <a:lstStyle/>
        <a:p>
          <a:r>
            <a:rPr lang="zh-CN" altLang="en-US" sz="2000" b="1" dirty="0" smtClean="0">
              <a:solidFill>
                <a:schemeClr val="tx1">
                  <a:lumMod val="75000"/>
                  <a:lumOff val="25000"/>
                </a:schemeClr>
              </a:solidFill>
              <a:ea typeface="宋体" charset="-122"/>
            </a:rPr>
            <a:t>请求批准事项、解答问题等</a:t>
          </a:r>
          <a:endParaRPr lang="zh-CN" altLang="en-US" sz="2000" b="1" dirty="0">
            <a:solidFill>
              <a:schemeClr val="tx1">
                <a:lumMod val="75000"/>
                <a:lumOff val="25000"/>
              </a:schemeClr>
            </a:solidFill>
            <a:ea typeface="宋体" charset="-122"/>
          </a:endParaRPr>
        </a:p>
      </dgm:t>
    </dgm:pt>
    <dgm:pt modelId="{A9034A6B-8930-4BF6-AA9C-A9152EFABBF6}" type="parTrans" cxnId="{500DFA6A-90E4-420F-89BD-5C1A340588BC}">
      <dgm:prSet/>
      <dgm:spPr/>
      <dgm:t>
        <a:bodyPr/>
        <a:lstStyle/>
        <a:p>
          <a:endParaRPr lang="zh-CN" altLang="en-US"/>
        </a:p>
      </dgm:t>
    </dgm:pt>
    <dgm:pt modelId="{7344ADB8-5D7A-4871-8462-E31F936AA735}" type="sibTrans" cxnId="{500DFA6A-90E4-420F-89BD-5C1A340588BC}">
      <dgm:prSet/>
      <dgm:spPr/>
      <dgm:t>
        <a:bodyPr/>
        <a:lstStyle/>
        <a:p>
          <a:endParaRPr lang="zh-CN" altLang="en-US"/>
        </a:p>
      </dgm:t>
    </dgm:pt>
    <dgm:pt modelId="{7CAE9C73-39FB-4ADE-AEE6-BCF150890B5F}">
      <dgm:prSet custT="1"/>
      <dgm:spPr/>
      <dgm:t>
        <a:bodyPr/>
        <a:lstStyle/>
        <a:p>
          <a:r>
            <a:rPr lang="zh-CN" altLang="en-US" sz="1600" b="1" dirty="0" smtClean="0">
              <a:solidFill>
                <a:schemeClr val="tx1">
                  <a:lumMod val="75000"/>
                  <a:lumOff val="25000"/>
                </a:schemeClr>
              </a:solidFill>
              <a:ea typeface="宋体" charset="-122"/>
            </a:rPr>
            <a:t>必须“一文一事”</a:t>
          </a:r>
          <a:endParaRPr lang="zh-CN" altLang="en-US" sz="1600" b="1" dirty="0">
            <a:solidFill>
              <a:schemeClr val="tx1">
                <a:lumMod val="75000"/>
                <a:lumOff val="25000"/>
              </a:schemeClr>
            </a:solidFill>
            <a:ea typeface="宋体" charset="-122"/>
          </a:endParaRPr>
        </a:p>
      </dgm:t>
    </dgm:pt>
    <dgm:pt modelId="{BA696B56-3F23-4B68-A1D8-CF4EB36E5039}" type="parTrans" cxnId="{C1863407-8354-44B5-8927-4CDAE5F0FFFA}">
      <dgm:prSet/>
      <dgm:spPr/>
      <dgm:t>
        <a:bodyPr/>
        <a:lstStyle/>
        <a:p>
          <a:endParaRPr lang="zh-CN" altLang="en-US"/>
        </a:p>
      </dgm:t>
    </dgm:pt>
    <dgm:pt modelId="{3AA533E5-1901-458B-95B3-AFEDBEF426CA}" type="sibTrans" cxnId="{C1863407-8354-44B5-8927-4CDAE5F0FFFA}">
      <dgm:prSet/>
      <dgm:spPr/>
      <dgm:t>
        <a:bodyPr/>
        <a:lstStyle/>
        <a:p>
          <a:endParaRPr lang="zh-CN" altLang="en-US"/>
        </a:p>
      </dgm:t>
    </dgm:pt>
    <dgm:pt modelId="{2ACC2E8C-7C7E-4B56-A420-1BC485CE75CC}">
      <dgm:prSet custT="1"/>
      <dgm:spPr/>
      <dgm:t>
        <a:bodyPr/>
        <a:lstStyle/>
        <a:p>
          <a:r>
            <a:rPr lang="zh-CN" altLang="en-US" sz="1600" b="1" dirty="0" smtClean="0">
              <a:solidFill>
                <a:schemeClr val="tx1">
                  <a:lumMod val="75000"/>
                  <a:lumOff val="25000"/>
                </a:schemeClr>
              </a:solidFill>
              <a:ea typeface="宋体" charset="-122"/>
            </a:rPr>
            <a:t>不能越级请示</a:t>
          </a:r>
          <a:endParaRPr lang="zh-CN" altLang="en-US" sz="1600" b="1" dirty="0">
            <a:solidFill>
              <a:schemeClr val="tx1">
                <a:lumMod val="75000"/>
                <a:lumOff val="25000"/>
              </a:schemeClr>
            </a:solidFill>
            <a:ea typeface="宋体" charset="-122"/>
          </a:endParaRPr>
        </a:p>
      </dgm:t>
    </dgm:pt>
    <dgm:pt modelId="{5FFDD098-5BC7-448C-B257-32B4963C496D}" type="parTrans" cxnId="{39B9B404-FC03-45D2-93B0-25A80EF80453}">
      <dgm:prSet/>
      <dgm:spPr/>
      <dgm:t>
        <a:bodyPr/>
        <a:lstStyle/>
        <a:p>
          <a:endParaRPr lang="zh-CN" altLang="en-US"/>
        </a:p>
      </dgm:t>
    </dgm:pt>
    <dgm:pt modelId="{804B81D2-51D7-4980-8FEC-41B261EA2CC8}" type="sibTrans" cxnId="{39B9B404-FC03-45D2-93B0-25A80EF80453}">
      <dgm:prSet/>
      <dgm:spPr/>
      <dgm:t>
        <a:bodyPr/>
        <a:lstStyle/>
        <a:p>
          <a:endParaRPr lang="zh-CN" altLang="en-US"/>
        </a:p>
      </dgm:t>
    </dgm:pt>
    <dgm:pt modelId="{A9DC761E-54F6-4A54-AF94-E36452718EFC}">
      <dgm:prSet custT="1"/>
      <dgm:spPr/>
      <dgm:t>
        <a:bodyPr/>
        <a:lstStyle/>
        <a:p>
          <a:r>
            <a:rPr lang="zh-CN" altLang="en-US" sz="1600" b="1" dirty="0" smtClean="0">
              <a:solidFill>
                <a:schemeClr val="tx1">
                  <a:lumMod val="75000"/>
                  <a:lumOff val="25000"/>
                </a:schemeClr>
              </a:solidFill>
              <a:ea typeface="宋体" charset="-122"/>
            </a:rPr>
            <a:t>请示不能抄送下属机关</a:t>
          </a:r>
          <a:endParaRPr lang="zh-CN" altLang="en-US" sz="1600" b="1" dirty="0">
            <a:solidFill>
              <a:schemeClr val="tx1">
                <a:lumMod val="75000"/>
                <a:lumOff val="25000"/>
              </a:schemeClr>
            </a:solidFill>
            <a:ea typeface="宋体" charset="-122"/>
          </a:endParaRPr>
        </a:p>
      </dgm:t>
    </dgm:pt>
    <dgm:pt modelId="{C85CFB08-5297-4281-BB00-9C91E7D38B00}" type="parTrans" cxnId="{B0D991B4-5B99-4DA9-BCE4-D3BB6013B499}">
      <dgm:prSet/>
      <dgm:spPr/>
      <dgm:t>
        <a:bodyPr/>
        <a:lstStyle/>
        <a:p>
          <a:endParaRPr lang="zh-CN" altLang="en-US"/>
        </a:p>
      </dgm:t>
    </dgm:pt>
    <dgm:pt modelId="{24529C85-C070-4E6A-B74F-0B613733DC04}" type="sibTrans" cxnId="{B0D991B4-5B99-4DA9-BCE4-D3BB6013B499}">
      <dgm:prSet/>
      <dgm:spPr/>
      <dgm:t>
        <a:bodyPr/>
        <a:lstStyle/>
        <a:p>
          <a:endParaRPr lang="zh-CN" altLang="en-US"/>
        </a:p>
      </dgm:t>
    </dgm:pt>
    <dgm:pt modelId="{A31C74C7-34CA-4C17-A9BD-DADD1A9CF9D2}">
      <dgm:prSet custT="1"/>
      <dgm:spPr/>
      <dgm:t>
        <a:bodyPr/>
        <a:lstStyle/>
        <a:p>
          <a:r>
            <a:rPr lang="zh-CN" altLang="en-US" sz="1600" b="1" dirty="0" smtClean="0">
              <a:solidFill>
                <a:schemeClr val="tx1">
                  <a:lumMod val="75000"/>
                  <a:lumOff val="25000"/>
                </a:schemeClr>
              </a:solidFill>
              <a:ea typeface="宋体" charset="-122"/>
            </a:rPr>
            <a:t>语言恳切，但不必表示感谢的言语</a:t>
          </a:r>
          <a:endParaRPr lang="zh-CN" altLang="en-US" sz="1600" b="1" dirty="0">
            <a:solidFill>
              <a:schemeClr val="tx1">
                <a:lumMod val="75000"/>
                <a:lumOff val="25000"/>
              </a:schemeClr>
            </a:solidFill>
            <a:ea typeface="宋体" charset="-122"/>
          </a:endParaRPr>
        </a:p>
      </dgm:t>
    </dgm:pt>
    <dgm:pt modelId="{416129FF-72D6-4258-8C89-F450844E7D8F}" type="parTrans" cxnId="{C6D09A59-F556-4CC0-A18D-995F47170794}">
      <dgm:prSet/>
      <dgm:spPr/>
      <dgm:t>
        <a:bodyPr/>
        <a:lstStyle/>
        <a:p>
          <a:endParaRPr lang="zh-CN" altLang="en-US"/>
        </a:p>
      </dgm:t>
    </dgm:pt>
    <dgm:pt modelId="{1E0C1779-E8FA-4902-9EA1-634339C1C713}" type="sibTrans" cxnId="{C6D09A59-F556-4CC0-A18D-995F47170794}">
      <dgm:prSet/>
      <dgm:spPr/>
      <dgm:t>
        <a:bodyPr/>
        <a:lstStyle/>
        <a:p>
          <a:endParaRPr lang="zh-CN" altLang="en-US"/>
        </a:p>
      </dgm:t>
    </dgm:pt>
    <dgm:pt modelId="{C37F2C47-E266-4C14-8DAE-44861D9663B5}">
      <dgm:prSet custT="1"/>
      <dgm:spPr/>
      <dgm:t>
        <a:bodyPr/>
        <a:lstStyle/>
        <a:p>
          <a:r>
            <a:rPr lang="zh-CN" altLang="en-US" sz="1600" b="1" dirty="0" smtClean="0">
              <a:solidFill>
                <a:schemeClr val="tx1">
                  <a:lumMod val="75000"/>
                  <a:lumOff val="25000"/>
                </a:schemeClr>
              </a:solidFill>
              <a:ea typeface="宋体" charset="-122"/>
            </a:rPr>
            <a:t>请示的缘由开门见山，既扼要又要说明问题</a:t>
          </a:r>
          <a:endParaRPr lang="zh-CN" altLang="en-US" sz="1600" b="1" dirty="0">
            <a:solidFill>
              <a:schemeClr val="tx1">
                <a:lumMod val="75000"/>
                <a:lumOff val="25000"/>
              </a:schemeClr>
            </a:solidFill>
            <a:latin typeface="宋体" charset="-122"/>
            <a:ea typeface="宋体" charset="-122"/>
          </a:endParaRPr>
        </a:p>
      </dgm:t>
    </dgm:pt>
    <dgm:pt modelId="{878449DB-845A-4412-B6C6-451AC3E31FE5}" type="parTrans" cxnId="{3730DF29-7915-4831-BB7F-AD0D21FA5FD2}">
      <dgm:prSet/>
      <dgm:spPr/>
      <dgm:t>
        <a:bodyPr/>
        <a:lstStyle/>
        <a:p>
          <a:endParaRPr lang="zh-CN" altLang="en-US"/>
        </a:p>
      </dgm:t>
    </dgm:pt>
    <dgm:pt modelId="{570AD28E-73D6-4A6C-9132-00BA16E3FB87}" type="sibTrans" cxnId="{3730DF29-7915-4831-BB7F-AD0D21FA5FD2}">
      <dgm:prSet/>
      <dgm:spPr/>
      <dgm:t>
        <a:bodyPr/>
        <a:lstStyle/>
        <a:p>
          <a:endParaRPr lang="zh-CN" altLang="en-US"/>
        </a:p>
      </dgm:t>
    </dgm:pt>
    <dgm:pt modelId="{ECA57F2E-AD12-4492-922E-4F4003BF5DDC}" type="pres">
      <dgm:prSet presAssocID="{EE88D7DE-40D7-4C7F-8570-F4B41E146AAB}" presName="Name0" presStyleCnt="0">
        <dgm:presLayoutVars>
          <dgm:dir/>
          <dgm:animLvl val="lvl"/>
          <dgm:resizeHandles val="exact"/>
        </dgm:presLayoutVars>
      </dgm:prSet>
      <dgm:spPr/>
      <dgm:t>
        <a:bodyPr/>
        <a:lstStyle/>
        <a:p>
          <a:endParaRPr lang="zh-CN" altLang="en-US"/>
        </a:p>
      </dgm:t>
    </dgm:pt>
    <dgm:pt modelId="{21829A7B-3FD9-4794-AD19-C22ABB712E4C}" type="pres">
      <dgm:prSet presAssocID="{7A6194E7-F650-4E06-B693-9600D2D7052D}" presName="linNode" presStyleCnt="0"/>
      <dgm:spPr/>
    </dgm:pt>
    <dgm:pt modelId="{6904720E-B156-4F85-A396-14DACA8F8982}" type="pres">
      <dgm:prSet presAssocID="{7A6194E7-F650-4E06-B693-9600D2D7052D}" presName="parentText" presStyleLbl="node1" presStyleIdx="0" presStyleCnt="3" custScaleY="68375" custLinFactNeighborX="592" custLinFactNeighborY="-151">
        <dgm:presLayoutVars>
          <dgm:chMax val="1"/>
          <dgm:bulletEnabled val="1"/>
        </dgm:presLayoutVars>
      </dgm:prSet>
      <dgm:spPr/>
      <dgm:t>
        <a:bodyPr/>
        <a:lstStyle/>
        <a:p>
          <a:endParaRPr lang="zh-CN" altLang="en-US"/>
        </a:p>
      </dgm:t>
    </dgm:pt>
    <dgm:pt modelId="{3DD5440C-CA7F-47AD-BEA9-7E1AB1947A27}" type="pres">
      <dgm:prSet presAssocID="{7A6194E7-F650-4E06-B693-9600D2D7052D}" presName="descendantText" presStyleLbl="alignAccFollowNode1" presStyleIdx="0" presStyleCnt="3" custScaleY="70557">
        <dgm:presLayoutVars>
          <dgm:bulletEnabled val="1"/>
        </dgm:presLayoutVars>
      </dgm:prSet>
      <dgm:spPr/>
      <dgm:t>
        <a:bodyPr/>
        <a:lstStyle/>
        <a:p>
          <a:endParaRPr lang="zh-CN" altLang="en-US"/>
        </a:p>
      </dgm:t>
    </dgm:pt>
    <dgm:pt modelId="{87BB8025-E636-483D-88FB-5525DEAA89F9}" type="pres">
      <dgm:prSet presAssocID="{39127BA0-A19A-49F9-94B1-FDD083DCE353}" presName="sp" presStyleCnt="0"/>
      <dgm:spPr/>
    </dgm:pt>
    <dgm:pt modelId="{9B2663E2-8D84-4260-B0D5-5CF46C1B1175}" type="pres">
      <dgm:prSet presAssocID="{85E568A0-C87C-450E-B99C-946E0A55F924}" presName="linNode" presStyleCnt="0"/>
      <dgm:spPr/>
    </dgm:pt>
    <dgm:pt modelId="{26EAC971-5D2A-4BCF-B8FB-C9277A9F003A}" type="pres">
      <dgm:prSet presAssocID="{85E568A0-C87C-450E-B99C-946E0A55F924}" presName="parentText" presStyleLbl="node1" presStyleIdx="1" presStyleCnt="3" custScaleY="66305">
        <dgm:presLayoutVars>
          <dgm:chMax val="1"/>
          <dgm:bulletEnabled val="1"/>
        </dgm:presLayoutVars>
      </dgm:prSet>
      <dgm:spPr/>
      <dgm:t>
        <a:bodyPr/>
        <a:lstStyle/>
        <a:p>
          <a:endParaRPr lang="zh-CN" altLang="en-US"/>
        </a:p>
      </dgm:t>
    </dgm:pt>
    <dgm:pt modelId="{3908F7AA-062E-4CC6-B440-F4D7C773FDBB}" type="pres">
      <dgm:prSet presAssocID="{85E568A0-C87C-450E-B99C-946E0A55F924}" presName="descendantText" presStyleLbl="alignAccFollowNode1" presStyleIdx="1" presStyleCnt="3" custScaleY="78967">
        <dgm:presLayoutVars>
          <dgm:bulletEnabled val="1"/>
        </dgm:presLayoutVars>
      </dgm:prSet>
      <dgm:spPr/>
      <dgm:t>
        <a:bodyPr/>
        <a:lstStyle/>
        <a:p>
          <a:endParaRPr lang="zh-CN" altLang="en-US"/>
        </a:p>
      </dgm:t>
    </dgm:pt>
    <dgm:pt modelId="{C918BFFC-6C41-4C76-ADCD-9CB72F3F489F}" type="pres">
      <dgm:prSet presAssocID="{88884462-6DCD-44AD-83B3-D0619D441E48}" presName="sp" presStyleCnt="0"/>
      <dgm:spPr/>
    </dgm:pt>
    <dgm:pt modelId="{A60FADFE-C01E-4DFC-B318-842135B2DBFA}" type="pres">
      <dgm:prSet presAssocID="{2A8A9198-F1DF-4A88-81E3-9D4E5D35BE76}" presName="linNode" presStyleCnt="0"/>
      <dgm:spPr/>
    </dgm:pt>
    <dgm:pt modelId="{07F78D38-FEB9-4C1F-B847-9E62E829018F}" type="pres">
      <dgm:prSet presAssocID="{2A8A9198-F1DF-4A88-81E3-9D4E5D35BE76}" presName="parentText" presStyleLbl="node1" presStyleIdx="2" presStyleCnt="3">
        <dgm:presLayoutVars>
          <dgm:chMax val="1"/>
          <dgm:bulletEnabled val="1"/>
        </dgm:presLayoutVars>
      </dgm:prSet>
      <dgm:spPr/>
      <dgm:t>
        <a:bodyPr/>
        <a:lstStyle/>
        <a:p>
          <a:endParaRPr lang="zh-CN" altLang="en-US"/>
        </a:p>
      </dgm:t>
    </dgm:pt>
    <dgm:pt modelId="{11247B7B-45F3-45DD-8B12-30B4E136E9C2}" type="pres">
      <dgm:prSet presAssocID="{2A8A9198-F1DF-4A88-81E3-9D4E5D35BE76}" presName="descendantText" presStyleLbl="alignAccFollowNode1" presStyleIdx="2" presStyleCnt="3" custScaleY="121673">
        <dgm:presLayoutVars>
          <dgm:bulletEnabled val="1"/>
        </dgm:presLayoutVars>
      </dgm:prSet>
      <dgm:spPr/>
      <dgm:t>
        <a:bodyPr/>
        <a:lstStyle/>
        <a:p>
          <a:endParaRPr lang="zh-CN" altLang="en-US"/>
        </a:p>
      </dgm:t>
    </dgm:pt>
  </dgm:ptLst>
  <dgm:cxnLst>
    <dgm:cxn modelId="{3701313D-6739-4FF3-A6D8-6C22DA0E76AB}" srcId="{EE88D7DE-40D7-4C7F-8570-F4B41E146AAB}" destId="{2A8A9198-F1DF-4A88-81E3-9D4E5D35BE76}" srcOrd="2" destOrd="0" parTransId="{7633F1F9-D2F4-446B-859C-B09AF59278F9}" sibTransId="{C0AE238D-F12B-4455-A2DF-B027338B44DE}"/>
    <dgm:cxn modelId="{C19113BA-980C-4906-9CB8-38209F780ECC}" srcId="{EE88D7DE-40D7-4C7F-8570-F4B41E146AAB}" destId="{7A6194E7-F650-4E06-B693-9600D2D7052D}" srcOrd="0" destOrd="0" parTransId="{4DD80F1A-876E-461B-B474-C41F8659B108}" sibTransId="{39127BA0-A19A-49F9-94B1-FDD083DCE353}"/>
    <dgm:cxn modelId="{1653F0C8-3B9F-4B38-B507-13F5DC902331}" type="presOf" srcId="{1C39E1CC-B477-4DE3-AD26-E918075BE418}" destId="{3DD5440C-CA7F-47AD-BEA9-7E1AB1947A27}" srcOrd="0" destOrd="0" presId="urn:microsoft.com/office/officeart/2005/8/layout/vList5"/>
    <dgm:cxn modelId="{90116503-D33E-4F5A-BE98-0F2A7B7CDC43}" type="presOf" srcId="{85E568A0-C87C-450E-B99C-946E0A55F924}" destId="{26EAC971-5D2A-4BCF-B8FB-C9277A9F003A}" srcOrd="0" destOrd="0" presId="urn:microsoft.com/office/officeart/2005/8/layout/vList5"/>
    <dgm:cxn modelId="{500DFA6A-90E4-420F-89BD-5C1A340588BC}" srcId="{7A6194E7-F650-4E06-B693-9600D2D7052D}" destId="{80BCEEDB-EC51-47BA-AA7B-33D603247B78}" srcOrd="1" destOrd="0" parTransId="{A9034A6B-8930-4BF6-AA9C-A9152EFABBF6}" sibTransId="{7344ADB8-5D7A-4871-8462-E31F936AA735}"/>
    <dgm:cxn modelId="{0CE9ADF8-7B03-482C-8125-9D2D0B0B35E1}" srcId="{EE88D7DE-40D7-4C7F-8570-F4B41E146AAB}" destId="{85E568A0-C87C-450E-B99C-946E0A55F924}" srcOrd="1" destOrd="0" parTransId="{C3DF260A-B3A7-44F0-B067-3F7A7721D719}" sibTransId="{88884462-6DCD-44AD-83B3-D0619D441E48}"/>
    <dgm:cxn modelId="{0AC8645D-7452-4731-BE41-7098CEED7B37}" type="presOf" srcId="{1164D68A-5865-4D45-BEFB-20148886084E}" destId="{11247B7B-45F3-45DD-8B12-30B4E136E9C2}" srcOrd="0" destOrd="0" presId="urn:microsoft.com/office/officeart/2005/8/layout/vList5"/>
    <dgm:cxn modelId="{C1863407-8354-44B5-8927-4CDAE5F0FFFA}" srcId="{2A8A9198-F1DF-4A88-81E3-9D4E5D35BE76}" destId="{7CAE9C73-39FB-4ADE-AEE6-BCF150890B5F}" srcOrd="1" destOrd="0" parTransId="{BA696B56-3F23-4B68-A1D8-CF4EB36E5039}" sibTransId="{3AA533E5-1901-458B-95B3-AFEDBEF426CA}"/>
    <dgm:cxn modelId="{20786FB8-0FAD-43FB-BC11-437591CDB7AC}" type="presOf" srcId="{60C077A0-1731-4BE8-BA1F-0BD8392AC46C}" destId="{3908F7AA-062E-4CC6-B440-F4D7C773FDBB}" srcOrd="0" destOrd="1" presId="urn:microsoft.com/office/officeart/2005/8/layout/vList5"/>
    <dgm:cxn modelId="{39B9B404-FC03-45D2-93B0-25A80EF80453}" srcId="{2A8A9198-F1DF-4A88-81E3-9D4E5D35BE76}" destId="{2ACC2E8C-7C7E-4B56-A420-1BC485CE75CC}" srcOrd="2" destOrd="0" parTransId="{5FFDD098-5BC7-448C-B257-32B4963C496D}" sibTransId="{804B81D2-51D7-4980-8FEC-41B261EA2CC8}"/>
    <dgm:cxn modelId="{C6D09A59-F556-4CC0-A18D-995F47170794}" srcId="{2A8A9198-F1DF-4A88-81E3-9D4E5D35BE76}" destId="{A31C74C7-34CA-4C17-A9BD-DADD1A9CF9D2}" srcOrd="4" destOrd="0" parTransId="{416129FF-72D6-4258-8C89-F450844E7D8F}" sibTransId="{1E0C1779-E8FA-4902-9EA1-634339C1C713}"/>
    <dgm:cxn modelId="{BDC4D9EB-7BEA-4E44-91B6-A153D390D9F5}" type="presOf" srcId="{F4F1DFB4-3D04-4CAE-A650-B9A953D9CADF}" destId="{3908F7AA-062E-4CC6-B440-F4D7C773FDBB}" srcOrd="0" destOrd="0" presId="urn:microsoft.com/office/officeart/2005/8/layout/vList5"/>
    <dgm:cxn modelId="{740CF15B-FFA6-4F78-84A8-1C9B56AB0A4B}" type="presOf" srcId="{C37F2C47-E266-4C14-8DAE-44861D9663B5}" destId="{11247B7B-45F3-45DD-8B12-30B4E136E9C2}" srcOrd="0" destOrd="5" presId="urn:microsoft.com/office/officeart/2005/8/layout/vList5"/>
    <dgm:cxn modelId="{452A309C-772D-44A7-B493-540F58C332E6}" srcId="{85E568A0-C87C-450E-B99C-946E0A55F924}" destId="{60C077A0-1731-4BE8-BA1F-0BD8392AC46C}" srcOrd="1" destOrd="0" parTransId="{0100B590-FA11-4990-9759-0C3312048AC7}" sibTransId="{7C9ECC8A-9A80-4B15-8510-C212189FB65D}"/>
    <dgm:cxn modelId="{BE88B9A2-699E-4BE0-9C29-AB4E80EE9356}" type="presOf" srcId="{7A6194E7-F650-4E06-B693-9600D2D7052D}" destId="{6904720E-B156-4F85-A396-14DACA8F8982}" srcOrd="0" destOrd="0" presId="urn:microsoft.com/office/officeart/2005/8/layout/vList5"/>
    <dgm:cxn modelId="{E6D65209-192E-466B-A669-5FCD6E8D6C9D}" type="presOf" srcId="{A31C74C7-34CA-4C17-A9BD-DADD1A9CF9D2}" destId="{11247B7B-45F3-45DD-8B12-30B4E136E9C2}" srcOrd="0" destOrd="4" presId="urn:microsoft.com/office/officeart/2005/8/layout/vList5"/>
    <dgm:cxn modelId="{6F118F8E-3C1D-466A-80E6-5823D18D69A0}" type="presOf" srcId="{2A8A9198-F1DF-4A88-81E3-9D4E5D35BE76}" destId="{07F78D38-FEB9-4C1F-B847-9E62E829018F}" srcOrd="0" destOrd="0" presId="urn:microsoft.com/office/officeart/2005/8/layout/vList5"/>
    <dgm:cxn modelId="{82005F8B-1B9F-4B49-9AB4-567A6A084916}" srcId="{7A6194E7-F650-4E06-B693-9600D2D7052D}" destId="{1C39E1CC-B477-4DE3-AD26-E918075BE418}" srcOrd="0" destOrd="0" parTransId="{CE70D801-F3CE-431E-9CE4-00E93B5BE924}" sibTransId="{B8276CDF-01AC-4C09-B141-6B393077F2D8}"/>
    <dgm:cxn modelId="{E8624FBC-EDF7-41A3-BB49-EB6179BE721B}" type="presOf" srcId="{80BCEEDB-EC51-47BA-AA7B-33D603247B78}" destId="{3DD5440C-CA7F-47AD-BEA9-7E1AB1947A27}" srcOrd="0" destOrd="1" presId="urn:microsoft.com/office/officeart/2005/8/layout/vList5"/>
    <dgm:cxn modelId="{1E353B85-3D26-40D9-8813-F4CD4FB87C8B}" type="presOf" srcId="{2ACC2E8C-7C7E-4B56-A420-1BC485CE75CC}" destId="{11247B7B-45F3-45DD-8B12-30B4E136E9C2}" srcOrd="0" destOrd="2" presId="urn:microsoft.com/office/officeart/2005/8/layout/vList5"/>
    <dgm:cxn modelId="{CF2589B7-3151-4786-91C6-CCD43D189465}" type="presOf" srcId="{EE88D7DE-40D7-4C7F-8570-F4B41E146AAB}" destId="{ECA57F2E-AD12-4492-922E-4F4003BF5DDC}" srcOrd="0" destOrd="0" presId="urn:microsoft.com/office/officeart/2005/8/layout/vList5"/>
    <dgm:cxn modelId="{3730DF29-7915-4831-BB7F-AD0D21FA5FD2}" srcId="{2A8A9198-F1DF-4A88-81E3-9D4E5D35BE76}" destId="{C37F2C47-E266-4C14-8DAE-44861D9663B5}" srcOrd="5" destOrd="0" parTransId="{878449DB-845A-4412-B6C6-451AC3E31FE5}" sibTransId="{570AD28E-73D6-4A6C-9132-00BA16E3FB87}"/>
    <dgm:cxn modelId="{0C4A1911-AD88-42C3-B017-8077252DC063}" srcId="{85E568A0-C87C-450E-B99C-946E0A55F924}" destId="{F4F1DFB4-3D04-4CAE-A650-B9A953D9CADF}" srcOrd="0" destOrd="0" parTransId="{D7FA1927-1B92-4A99-A96D-494D14F40664}" sibTransId="{22E1AA27-B181-4223-B69C-CEAA1890FD62}"/>
    <dgm:cxn modelId="{71C0C763-4CC8-4235-BB06-70FA12160271}" srcId="{2A8A9198-F1DF-4A88-81E3-9D4E5D35BE76}" destId="{1164D68A-5865-4D45-BEFB-20148886084E}" srcOrd="0" destOrd="0" parTransId="{4E63464B-5AF0-4499-9F1B-8A0ECD081E54}" sibTransId="{C3FDBEE6-2063-4DC2-8A79-FA46D271374C}"/>
    <dgm:cxn modelId="{B0D991B4-5B99-4DA9-BCE4-D3BB6013B499}" srcId="{2A8A9198-F1DF-4A88-81E3-9D4E5D35BE76}" destId="{A9DC761E-54F6-4A54-AF94-E36452718EFC}" srcOrd="3" destOrd="0" parTransId="{C85CFB08-5297-4281-BB00-9C91E7D38B00}" sibTransId="{24529C85-C070-4E6A-B74F-0B613733DC04}"/>
    <dgm:cxn modelId="{925C6F74-C2A8-4851-AF8D-260CF43E5A75}" type="presOf" srcId="{A9DC761E-54F6-4A54-AF94-E36452718EFC}" destId="{11247B7B-45F3-45DD-8B12-30B4E136E9C2}" srcOrd="0" destOrd="3" presId="urn:microsoft.com/office/officeart/2005/8/layout/vList5"/>
    <dgm:cxn modelId="{F627C7E6-B144-4AB7-8D19-69F3D8EB9C93}" type="presOf" srcId="{7CAE9C73-39FB-4ADE-AEE6-BCF150890B5F}" destId="{11247B7B-45F3-45DD-8B12-30B4E136E9C2}" srcOrd="0" destOrd="1" presId="urn:microsoft.com/office/officeart/2005/8/layout/vList5"/>
    <dgm:cxn modelId="{B6EA8133-9BD9-4FB0-AB42-8C1D809DFA4C}" type="presParOf" srcId="{ECA57F2E-AD12-4492-922E-4F4003BF5DDC}" destId="{21829A7B-3FD9-4794-AD19-C22ABB712E4C}" srcOrd="0" destOrd="0" presId="urn:microsoft.com/office/officeart/2005/8/layout/vList5"/>
    <dgm:cxn modelId="{E603B6EF-1951-4A33-A1B9-86FF60EA2B5F}" type="presParOf" srcId="{21829A7B-3FD9-4794-AD19-C22ABB712E4C}" destId="{6904720E-B156-4F85-A396-14DACA8F8982}" srcOrd="0" destOrd="0" presId="urn:microsoft.com/office/officeart/2005/8/layout/vList5"/>
    <dgm:cxn modelId="{D3363498-3DF1-42CC-A350-EC79F8C67F50}" type="presParOf" srcId="{21829A7B-3FD9-4794-AD19-C22ABB712E4C}" destId="{3DD5440C-CA7F-47AD-BEA9-7E1AB1947A27}" srcOrd="1" destOrd="0" presId="urn:microsoft.com/office/officeart/2005/8/layout/vList5"/>
    <dgm:cxn modelId="{2708513B-37F0-4A37-BA1D-9C983AA41D98}" type="presParOf" srcId="{ECA57F2E-AD12-4492-922E-4F4003BF5DDC}" destId="{87BB8025-E636-483D-88FB-5525DEAA89F9}" srcOrd="1" destOrd="0" presId="urn:microsoft.com/office/officeart/2005/8/layout/vList5"/>
    <dgm:cxn modelId="{C924DEA6-E2BC-4F3F-AC74-0B20EED374D4}" type="presParOf" srcId="{ECA57F2E-AD12-4492-922E-4F4003BF5DDC}" destId="{9B2663E2-8D84-4260-B0D5-5CF46C1B1175}" srcOrd="2" destOrd="0" presId="urn:microsoft.com/office/officeart/2005/8/layout/vList5"/>
    <dgm:cxn modelId="{56F6009C-FF8C-488F-9E6A-8E8DD0F6A3BC}" type="presParOf" srcId="{9B2663E2-8D84-4260-B0D5-5CF46C1B1175}" destId="{26EAC971-5D2A-4BCF-B8FB-C9277A9F003A}" srcOrd="0" destOrd="0" presId="urn:microsoft.com/office/officeart/2005/8/layout/vList5"/>
    <dgm:cxn modelId="{CD4B60AA-A842-4505-92CA-4A870FDE764F}" type="presParOf" srcId="{9B2663E2-8D84-4260-B0D5-5CF46C1B1175}" destId="{3908F7AA-062E-4CC6-B440-F4D7C773FDBB}" srcOrd="1" destOrd="0" presId="urn:microsoft.com/office/officeart/2005/8/layout/vList5"/>
    <dgm:cxn modelId="{5D7891AC-100D-491A-B808-309AE0DE1FED}" type="presParOf" srcId="{ECA57F2E-AD12-4492-922E-4F4003BF5DDC}" destId="{C918BFFC-6C41-4C76-ADCD-9CB72F3F489F}" srcOrd="3" destOrd="0" presId="urn:microsoft.com/office/officeart/2005/8/layout/vList5"/>
    <dgm:cxn modelId="{F2DF20AC-A77E-4BBF-AE95-38BF806E2ED6}" type="presParOf" srcId="{ECA57F2E-AD12-4492-922E-4F4003BF5DDC}" destId="{A60FADFE-C01E-4DFC-B318-842135B2DBFA}" srcOrd="4" destOrd="0" presId="urn:microsoft.com/office/officeart/2005/8/layout/vList5"/>
    <dgm:cxn modelId="{698D667A-9BBF-4429-8663-9B0DA4A21C75}" type="presParOf" srcId="{A60FADFE-C01E-4DFC-B318-842135B2DBFA}" destId="{07F78D38-FEB9-4C1F-B847-9E62E829018F}" srcOrd="0" destOrd="0" presId="urn:microsoft.com/office/officeart/2005/8/layout/vList5"/>
    <dgm:cxn modelId="{26F62C62-CA73-458C-80A0-38F5AB74330A}" type="presParOf" srcId="{A60FADFE-C01E-4DFC-B318-842135B2DBFA}" destId="{11247B7B-45F3-45DD-8B12-30B4E136E9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88D7DE-40D7-4C7F-8570-F4B41E146AAB}"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zh-CN" altLang="en-US"/>
        </a:p>
      </dgm:t>
    </dgm:pt>
    <dgm:pt modelId="{7A6194E7-F650-4E06-B693-9600D2D7052D}">
      <dgm:prSet phldrT="[文本]" custT="1"/>
      <dgm:spPr/>
      <dgm:t>
        <a:bodyPr/>
        <a:lstStyle/>
        <a:p>
          <a:r>
            <a:rPr lang="zh-CN" altLang="en-US" sz="5400" dirty="0" smtClean="0"/>
            <a:t>通 知</a:t>
          </a:r>
          <a:endParaRPr lang="zh-CN" altLang="en-US" sz="5400" dirty="0"/>
        </a:p>
      </dgm:t>
    </dgm:pt>
    <dgm:pt modelId="{4DD80F1A-876E-461B-B474-C41F8659B108}" type="parTrans" cxnId="{C19113BA-980C-4906-9CB8-38209F780ECC}">
      <dgm:prSet/>
      <dgm:spPr/>
      <dgm:t>
        <a:bodyPr/>
        <a:lstStyle/>
        <a:p>
          <a:endParaRPr lang="zh-CN" altLang="en-US"/>
        </a:p>
      </dgm:t>
    </dgm:pt>
    <dgm:pt modelId="{39127BA0-A19A-49F9-94B1-FDD083DCE353}" type="sibTrans" cxnId="{C19113BA-980C-4906-9CB8-38209F780ECC}">
      <dgm:prSet/>
      <dgm:spPr/>
      <dgm:t>
        <a:bodyPr/>
        <a:lstStyle/>
        <a:p>
          <a:endParaRPr lang="zh-CN" altLang="en-US"/>
        </a:p>
      </dgm:t>
    </dgm:pt>
    <dgm:pt modelId="{1C39E1CC-B477-4DE3-AD26-E918075BE418}">
      <dgm:prSet phldrT="[文本]" custT="1"/>
      <dgm:spPr/>
      <dgm:t>
        <a:bodyPr/>
        <a:lstStyle/>
        <a:p>
          <a:r>
            <a:rPr lang="zh-CN" altLang="en-US" sz="2000" b="1" dirty="0" smtClean="0">
              <a:solidFill>
                <a:schemeClr val="tx1">
                  <a:lumMod val="75000"/>
                  <a:lumOff val="25000"/>
                </a:schemeClr>
              </a:solidFill>
              <a:ea typeface="宋体" charset="-122"/>
            </a:rPr>
            <a:t>向下级机关行文，或者无隶属关系单位</a:t>
          </a:r>
          <a:endParaRPr lang="zh-CN" altLang="en-US" sz="2000" b="1" dirty="0">
            <a:solidFill>
              <a:schemeClr val="tx1">
                <a:lumMod val="75000"/>
                <a:lumOff val="25000"/>
              </a:schemeClr>
            </a:solidFill>
            <a:ea typeface="宋体" charset="-122"/>
          </a:endParaRPr>
        </a:p>
      </dgm:t>
    </dgm:pt>
    <dgm:pt modelId="{CE70D801-F3CE-431E-9CE4-00E93B5BE924}" type="parTrans" cxnId="{82005F8B-1B9F-4B49-9AB4-567A6A084916}">
      <dgm:prSet/>
      <dgm:spPr/>
      <dgm:t>
        <a:bodyPr/>
        <a:lstStyle/>
        <a:p>
          <a:endParaRPr lang="zh-CN" altLang="en-US"/>
        </a:p>
      </dgm:t>
    </dgm:pt>
    <dgm:pt modelId="{B8276CDF-01AC-4C09-B141-6B393077F2D8}" type="sibTrans" cxnId="{82005F8B-1B9F-4B49-9AB4-567A6A084916}">
      <dgm:prSet/>
      <dgm:spPr/>
      <dgm:t>
        <a:bodyPr/>
        <a:lstStyle/>
        <a:p>
          <a:endParaRPr lang="zh-CN" altLang="en-US"/>
        </a:p>
      </dgm:t>
    </dgm:pt>
    <dgm:pt modelId="{85E568A0-C87C-450E-B99C-946E0A55F924}">
      <dgm:prSet phldrT="[文本]"/>
      <dgm:spPr/>
      <dgm:t>
        <a:bodyPr/>
        <a:lstStyle/>
        <a:p>
          <a:r>
            <a:rPr lang="zh-CN" altLang="en-US" dirty="0" smtClean="0"/>
            <a:t>结束语</a:t>
          </a:r>
          <a:endParaRPr lang="zh-CN" altLang="en-US" dirty="0"/>
        </a:p>
      </dgm:t>
    </dgm:pt>
    <dgm:pt modelId="{C3DF260A-B3A7-44F0-B067-3F7A7721D719}" type="parTrans" cxnId="{0CE9ADF8-7B03-482C-8125-9D2D0B0B35E1}">
      <dgm:prSet/>
      <dgm:spPr/>
      <dgm:t>
        <a:bodyPr/>
        <a:lstStyle/>
        <a:p>
          <a:endParaRPr lang="zh-CN" altLang="en-US"/>
        </a:p>
      </dgm:t>
    </dgm:pt>
    <dgm:pt modelId="{88884462-6DCD-44AD-83B3-D0619D441E48}" type="sibTrans" cxnId="{0CE9ADF8-7B03-482C-8125-9D2D0B0B35E1}">
      <dgm:prSet/>
      <dgm:spPr/>
      <dgm:t>
        <a:bodyPr/>
        <a:lstStyle/>
        <a:p>
          <a:endParaRPr lang="zh-CN" altLang="en-US"/>
        </a:p>
      </dgm:t>
    </dgm:pt>
    <dgm:pt modelId="{F4F1DFB4-3D04-4CAE-A650-B9A953D9CADF}">
      <dgm:prSet phldrT="[文本]" custT="1"/>
      <dgm:spPr/>
      <dgm:t>
        <a:bodyPr/>
        <a:lstStyle/>
        <a:p>
          <a:r>
            <a:rPr lang="zh-CN" altLang="en-US" sz="2000" b="1" dirty="0" smtClean="0">
              <a:solidFill>
                <a:schemeClr val="tx1">
                  <a:lumMod val="75000"/>
                  <a:lumOff val="25000"/>
                </a:schemeClr>
              </a:solidFill>
              <a:ea typeface="宋体" charset="-122"/>
            </a:rPr>
            <a:t>特此通知。</a:t>
          </a:r>
          <a:endParaRPr lang="zh-CN" altLang="en-US" sz="2000" b="1" dirty="0">
            <a:solidFill>
              <a:schemeClr val="tx1">
                <a:lumMod val="75000"/>
                <a:lumOff val="25000"/>
              </a:schemeClr>
            </a:solidFill>
            <a:ea typeface="宋体" charset="-122"/>
          </a:endParaRPr>
        </a:p>
      </dgm:t>
    </dgm:pt>
    <dgm:pt modelId="{D7FA1927-1B92-4A99-A96D-494D14F40664}" type="parTrans" cxnId="{0C4A1911-AD88-42C3-B017-8077252DC063}">
      <dgm:prSet/>
      <dgm:spPr/>
      <dgm:t>
        <a:bodyPr/>
        <a:lstStyle/>
        <a:p>
          <a:endParaRPr lang="zh-CN" altLang="en-US"/>
        </a:p>
      </dgm:t>
    </dgm:pt>
    <dgm:pt modelId="{22E1AA27-B181-4223-B69C-CEAA1890FD62}" type="sibTrans" cxnId="{0C4A1911-AD88-42C3-B017-8077252DC063}">
      <dgm:prSet/>
      <dgm:spPr/>
      <dgm:t>
        <a:bodyPr/>
        <a:lstStyle/>
        <a:p>
          <a:endParaRPr lang="zh-CN" altLang="en-US"/>
        </a:p>
      </dgm:t>
    </dgm:pt>
    <dgm:pt modelId="{2A8A9198-F1DF-4A88-81E3-9D4E5D35BE76}">
      <dgm:prSet phldrT="[文本]" custT="1"/>
      <dgm:spPr/>
      <dgm:t>
        <a:bodyPr/>
        <a:lstStyle/>
        <a:p>
          <a:r>
            <a:rPr lang="zh-CN" altLang="en-US" sz="3600" dirty="0" smtClean="0"/>
            <a:t>注意事项</a:t>
          </a:r>
          <a:endParaRPr lang="zh-CN" altLang="en-US" sz="3600" dirty="0"/>
        </a:p>
      </dgm:t>
    </dgm:pt>
    <dgm:pt modelId="{7633F1F9-D2F4-446B-859C-B09AF59278F9}" type="parTrans" cxnId="{3701313D-6739-4FF3-A6D8-6C22DA0E76AB}">
      <dgm:prSet/>
      <dgm:spPr/>
      <dgm:t>
        <a:bodyPr/>
        <a:lstStyle/>
        <a:p>
          <a:endParaRPr lang="zh-CN" altLang="en-US"/>
        </a:p>
      </dgm:t>
    </dgm:pt>
    <dgm:pt modelId="{C0AE238D-F12B-4455-A2DF-B027338B44DE}" type="sibTrans" cxnId="{3701313D-6739-4FF3-A6D8-6C22DA0E76AB}">
      <dgm:prSet/>
      <dgm:spPr/>
      <dgm:t>
        <a:bodyPr/>
        <a:lstStyle/>
        <a:p>
          <a:endParaRPr lang="zh-CN" altLang="en-US"/>
        </a:p>
      </dgm:t>
    </dgm:pt>
    <dgm:pt modelId="{1164D68A-5865-4D45-BEFB-20148886084E}">
      <dgm:prSet phldrT="[文本]" custT="1"/>
      <dgm:spPr/>
      <dgm:t>
        <a:bodyPr/>
        <a:lstStyle/>
        <a:p>
          <a:r>
            <a:rPr lang="zh-CN" altLang="en-US" sz="2000" b="1" dirty="0" smtClean="0">
              <a:solidFill>
                <a:schemeClr val="tx1">
                  <a:lumMod val="75000"/>
                  <a:lumOff val="25000"/>
                </a:schemeClr>
              </a:solidFill>
              <a:ea typeface="宋体" charset="-122"/>
            </a:rPr>
            <a:t>时间、地点、人物、事由一个不漏</a:t>
          </a:r>
          <a:endParaRPr lang="zh-CN" altLang="en-US" sz="2000" b="1" dirty="0">
            <a:solidFill>
              <a:schemeClr val="tx1">
                <a:lumMod val="75000"/>
                <a:lumOff val="25000"/>
              </a:schemeClr>
            </a:solidFill>
            <a:ea typeface="宋体" charset="-122"/>
          </a:endParaRPr>
        </a:p>
      </dgm:t>
    </dgm:pt>
    <dgm:pt modelId="{4E63464B-5AF0-4499-9F1B-8A0ECD081E54}" type="parTrans" cxnId="{71C0C763-4CC8-4235-BB06-70FA12160271}">
      <dgm:prSet/>
      <dgm:spPr/>
      <dgm:t>
        <a:bodyPr/>
        <a:lstStyle/>
        <a:p>
          <a:endParaRPr lang="zh-CN" altLang="en-US"/>
        </a:p>
      </dgm:t>
    </dgm:pt>
    <dgm:pt modelId="{C3FDBEE6-2063-4DC2-8A79-FA46D271374C}" type="sibTrans" cxnId="{71C0C763-4CC8-4235-BB06-70FA12160271}">
      <dgm:prSet/>
      <dgm:spPr/>
      <dgm:t>
        <a:bodyPr/>
        <a:lstStyle/>
        <a:p>
          <a:endParaRPr lang="zh-CN" altLang="en-US"/>
        </a:p>
      </dgm:t>
    </dgm:pt>
    <dgm:pt modelId="{72D5D588-0734-42D6-A2D7-FFFE2B5311C8}">
      <dgm:prSet phldrT="[文本]" custT="1"/>
      <dgm:spPr/>
      <dgm:t>
        <a:bodyPr/>
        <a:lstStyle/>
        <a:p>
          <a:r>
            <a:rPr lang="zh-CN" altLang="en-US" sz="2000" b="1" dirty="0" smtClean="0">
              <a:solidFill>
                <a:schemeClr val="tx1">
                  <a:lumMod val="75000"/>
                  <a:lumOff val="25000"/>
                </a:schemeClr>
              </a:solidFill>
              <a:ea typeface="宋体" charset="-122"/>
            </a:rPr>
            <a:t>适用于发布、传达要求下级机关执行和有关单位周知或者执行的事项，批转、转发公文。</a:t>
          </a:r>
          <a:endParaRPr lang="zh-CN" altLang="en-US" sz="2000" b="1" dirty="0">
            <a:solidFill>
              <a:schemeClr val="tx1">
                <a:lumMod val="75000"/>
                <a:lumOff val="25000"/>
              </a:schemeClr>
            </a:solidFill>
            <a:ea typeface="宋体" charset="-122"/>
          </a:endParaRPr>
        </a:p>
      </dgm:t>
    </dgm:pt>
    <dgm:pt modelId="{4C417550-EA9F-4F21-A095-6EAFA7DA5BA4}" type="parTrans" cxnId="{449AB3E3-A668-41FB-9813-D4DD77A8B371}">
      <dgm:prSet/>
      <dgm:spPr/>
      <dgm:t>
        <a:bodyPr/>
        <a:lstStyle/>
        <a:p>
          <a:endParaRPr lang="zh-CN" altLang="en-US"/>
        </a:p>
      </dgm:t>
    </dgm:pt>
    <dgm:pt modelId="{12C2264C-950D-4B5D-B821-5290631066F7}" type="sibTrans" cxnId="{449AB3E3-A668-41FB-9813-D4DD77A8B371}">
      <dgm:prSet/>
      <dgm:spPr/>
      <dgm:t>
        <a:bodyPr/>
        <a:lstStyle/>
        <a:p>
          <a:endParaRPr lang="zh-CN" altLang="en-US"/>
        </a:p>
      </dgm:t>
    </dgm:pt>
    <dgm:pt modelId="{70AA9BB3-F550-4BF8-BFA3-7672D9EA9898}">
      <dgm:prSet phldrT="[文本]" custT="1"/>
      <dgm:spPr/>
      <dgm:t>
        <a:bodyPr/>
        <a:lstStyle/>
        <a:p>
          <a:r>
            <a:rPr lang="zh-CN" altLang="en-US" sz="2000" b="1" dirty="0" smtClean="0">
              <a:solidFill>
                <a:schemeClr val="tx1">
                  <a:lumMod val="75000"/>
                  <a:lumOff val="25000"/>
                </a:schemeClr>
              </a:solidFill>
              <a:ea typeface="宋体" charset="-122"/>
            </a:rPr>
            <a:t>以上通知，请遵照执行。</a:t>
          </a:r>
          <a:endParaRPr lang="zh-CN" altLang="en-US" sz="2000" b="1" dirty="0">
            <a:solidFill>
              <a:schemeClr val="tx1">
                <a:lumMod val="75000"/>
                <a:lumOff val="25000"/>
              </a:schemeClr>
            </a:solidFill>
            <a:ea typeface="宋体" charset="-122"/>
          </a:endParaRPr>
        </a:p>
      </dgm:t>
    </dgm:pt>
    <dgm:pt modelId="{407F745C-F93C-43A3-B871-FE040703B9BF}" type="parTrans" cxnId="{73518584-5D0D-46ED-9057-9FCDEC8DC212}">
      <dgm:prSet/>
      <dgm:spPr/>
      <dgm:t>
        <a:bodyPr/>
        <a:lstStyle/>
        <a:p>
          <a:endParaRPr lang="zh-CN" altLang="en-US"/>
        </a:p>
      </dgm:t>
    </dgm:pt>
    <dgm:pt modelId="{57ECA80D-4B77-492C-8E03-E48F0E6B8C13}" type="sibTrans" cxnId="{73518584-5D0D-46ED-9057-9FCDEC8DC212}">
      <dgm:prSet/>
      <dgm:spPr/>
      <dgm:t>
        <a:bodyPr/>
        <a:lstStyle/>
        <a:p>
          <a:endParaRPr lang="zh-CN" altLang="en-US"/>
        </a:p>
      </dgm:t>
    </dgm:pt>
    <dgm:pt modelId="{AE6DC086-C939-47E0-BC4F-0C36D49DCD95}">
      <dgm:prSet phldrT="[文本]" custT="1"/>
      <dgm:spPr/>
      <dgm:t>
        <a:bodyPr/>
        <a:lstStyle/>
        <a:p>
          <a:r>
            <a:rPr lang="zh-CN" altLang="en-US" sz="2000" b="1" dirty="0" smtClean="0">
              <a:solidFill>
                <a:schemeClr val="tx1">
                  <a:lumMod val="75000"/>
                  <a:lumOff val="25000"/>
                </a:schemeClr>
              </a:solidFill>
              <a:ea typeface="宋体" charset="-122"/>
            </a:rPr>
            <a:t>通常没有结束语</a:t>
          </a:r>
          <a:endParaRPr lang="zh-CN" altLang="en-US" sz="2000" b="1" dirty="0">
            <a:solidFill>
              <a:schemeClr val="tx1">
                <a:lumMod val="75000"/>
                <a:lumOff val="25000"/>
              </a:schemeClr>
            </a:solidFill>
            <a:ea typeface="宋体" charset="-122"/>
          </a:endParaRPr>
        </a:p>
      </dgm:t>
    </dgm:pt>
    <dgm:pt modelId="{6F25BFDF-DC26-4181-9887-2AFCD1B95B1A}" type="parTrans" cxnId="{8527A5C9-2EB9-42B4-9F4E-811E82328263}">
      <dgm:prSet/>
      <dgm:spPr/>
      <dgm:t>
        <a:bodyPr/>
        <a:lstStyle/>
        <a:p>
          <a:endParaRPr lang="zh-CN" altLang="en-US"/>
        </a:p>
      </dgm:t>
    </dgm:pt>
    <dgm:pt modelId="{C034FCA3-A333-484B-A9BA-9E48DD760C83}" type="sibTrans" cxnId="{8527A5C9-2EB9-42B4-9F4E-811E82328263}">
      <dgm:prSet/>
      <dgm:spPr/>
      <dgm:t>
        <a:bodyPr/>
        <a:lstStyle/>
        <a:p>
          <a:endParaRPr lang="zh-CN" altLang="en-US"/>
        </a:p>
      </dgm:t>
    </dgm:pt>
    <dgm:pt modelId="{46CFB7CA-A6FA-4817-930C-6AA22B71E00C}">
      <dgm:prSet custT="1"/>
      <dgm:spPr/>
      <dgm:t>
        <a:bodyPr/>
        <a:lstStyle/>
        <a:p>
          <a:r>
            <a:rPr lang="zh-CN" altLang="en-US" sz="2000" b="1" dirty="0" smtClean="0">
              <a:solidFill>
                <a:schemeClr val="tx1">
                  <a:lumMod val="75000"/>
                  <a:lumOff val="25000"/>
                </a:schemeClr>
              </a:solidFill>
              <a:ea typeface="宋体" charset="-122"/>
            </a:rPr>
            <a:t>日期后标注星期</a:t>
          </a:r>
          <a:endParaRPr lang="zh-CN" altLang="en-US" sz="2000" b="1" dirty="0">
            <a:solidFill>
              <a:schemeClr val="tx1">
                <a:lumMod val="75000"/>
                <a:lumOff val="25000"/>
              </a:schemeClr>
            </a:solidFill>
            <a:ea typeface="宋体" charset="-122"/>
          </a:endParaRPr>
        </a:p>
      </dgm:t>
    </dgm:pt>
    <dgm:pt modelId="{89D7D4B1-2272-4DDC-A7C9-FE7454A9D2D3}" type="parTrans" cxnId="{29D5745A-5294-44CD-943B-EDBD173461FB}">
      <dgm:prSet/>
      <dgm:spPr/>
      <dgm:t>
        <a:bodyPr/>
        <a:lstStyle/>
        <a:p>
          <a:endParaRPr lang="zh-CN" altLang="en-US"/>
        </a:p>
      </dgm:t>
    </dgm:pt>
    <dgm:pt modelId="{B0925F13-0E06-4A08-AF78-1A7187A5A0C1}" type="sibTrans" cxnId="{29D5745A-5294-44CD-943B-EDBD173461FB}">
      <dgm:prSet/>
      <dgm:spPr/>
      <dgm:t>
        <a:bodyPr/>
        <a:lstStyle/>
        <a:p>
          <a:endParaRPr lang="zh-CN" altLang="en-US"/>
        </a:p>
      </dgm:t>
    </dgm:pt>
    <dgm:pt modelId="{B069B87A-3949-4657-B6CE-3D9F86A84927}">
      <dgm:prSet custT="1"/>
      <dgm:spPr/>
      <dgm:t>
        <a:bodyPr/>
        <a:lstStyle/>
        <a:p>
          <a:r>
            <a:rPr lang="zh-CN" altLang="en-US" sz="2000" b="1" dirty="0" smtClean="0">
              <a:solidFill>
                <a:schemeClr val="tx1">
                  <a:lumMod val="75000"/>
                  <a:lumOff val="25000"/>
                </a:schemeClr>
              </a:solidFill>
              <a:ea typeface="宋体" charset="-122"/>
            </a:rPr>
            <a:t>方便联系加上联系人</a:t>
          </a:r>
          <a:endParaRPr lang="zh-CN" altLang="en-US" sz="2000" b="1" dirty="0">
            <a:solidFill>
              <a:schemeClr val="tx1">
                <a:lumMod val="75000"/>
                <a:lumOff val="25000"/>
              </a:schemeClr>
            </a:solidFill>
            <a:ea typeface="宋体" charset="-122"/>
          </a:endParaRPr>
        </a:p>
      </dgm:t>
    </dgm:pt>
    <dgm:pt modelId="{CE6A0B84-E949-4D88-9225-013D8135C566}" type="parTrans" cxnId="{67541085-5F3A-4EBC-A9E1-EB581A51EECB}">
      <dgm:prSet/>
      <dgm:spPr/>
      <dgm:t>
        <a:bodyPr/>
        <a:lstStyle/>
        <a:p>
          <a:endParaRPr lang="zh-CN" altLang="en-US"/>
        </a:p>
      </dgm:t>
    </dgm:pt>
    <dgm:pt modelId="{503BC332-CB10-4041-9249-DCCB9703527E}" type="sibTrans" cxnId="{67541085-5F3A-4EBC-A9E1-EB581A51EECB}">
      <dgm:prSet/>
      <dgm:spPr/>
      <dgm:t>
        <a:bodyPr/>
        <a:lstStyle/>
        <a:p>
          <a:endParaRPr lang="zh-CN" altLang="en-US"/>
        </a:p>
      </dgm:t>
    </dgm:pt>
    <dgm:pt modelId="{ECA57F2E-AD12-4492-922E-4F4003BF5DDC}" type="pres">
      <dgm:prSet presAssocID="{EE88D7DE-40D7-4C7F-8570-F4B41E146AAB}" presName="Name0" presStyleCnt="0">
        <dgm:presLayoutVars>
          <dgm:dir/>
          <dgm:animLvl val="lvl"/>
          <dgm:resizeHandles val="exact"/>
        </dgm:presLayoutVars>
      </dgm:prSet>
      <dgm:spPr/>
      <dgm:t>
        <a:bodyPr/>
        <a:lstStyle/>
        <a:p>
          <a:endParaRPr lang="zh-CN" altLang="en-US"/>
        </a:p>
      </dgm:t>
    </dgm:pt>
    <dgm:pt modelId="{21829A7B-3FD9-4794-AD19-C22ABB712E4C}" type="pres">
      <dgm:prSet presAssocID="{7A6194E7-F650-4E06-B693-9600D2D7052D}" presName="linNode" presStyleCnt="0"/>
      <dgm:spPr/>
    </dgm:pt>
    <dgm:pt modelId="{6904720E-B156-4F85-A396-14DACA8F8982}" type="pres">
      <dgm:prSet presAssocID="{7A6194E7-F650-4E06-B693-9600D2D7052D}" presName="parentText" presStyleLbl="node1" presStyleIdx="0" presStyleCnt="3" custScaleY="68375" custLinFactNeighborX="1532" custLinFactNeighborY="1965">
        <dgm:presLayoutVars>
          <dgm:chMax val="1"/>
          <dgm:bulletEnabled val="1"/>
        </dgm:presLayoutVars>
      </dgm:prSet>
      <dgm:spPr/>
      <dgm:t>
        <a:bodyPr/>
        <a:lstStyle/>
        <a:p>
          <a:endParaRPr lang="zh-CN" altLang="en-US"/>
        </a:p>
      </dgm:t>
    </dgm:pt>
    <dgm:pt modelId="{3DD5440C-CA7F-47AD-BEA9-7E1AB1947A27}" type="pres">
      <dgm:prSet presAssocID="{7A6194E7-F650-4E06-B693-9600D2D7052D}" presName="descendantText" presStyleLbl="alignAccFollowNode1" presStyleIdx="0" presStyleCnt="3" custScaleY="83609" custLinFactNeighborY="3386">
        <dgm:presLayoutVars>
          <dgm:bulletEnabled val="1"/>
        </dgm:presLayoutVars>
      </dgm:prSet>
      <dgm:spPr/>
      <dgm:t>
        <a:bodyPr/>
        <a:lstStyle/>
        <a:p>
          <a:endParaRPr lang="zh-CN" altLang="en-US"/>
        </a:p>
      </dgm:t>
    </dgm:pt>
    <dgm:pt modelId="{87BB8025-E636-483D-88FB-5525DEAA89F9}" type="pres">
      <dgm:prSet presAssocID="{39127BA0-A19A-49F9-94B1-FDD083DCE353}" presName="sp" presStyleCnt="0"/>
      <dgm:spPr/>
    </dgm:pt>
    <dgm:pt modelId="{9B2663E2-8D84-4260-B0D5-5CF46C1B1175}" type="pres">
      <dgm:prSet presAssocID="{85E568A0-C87C-450E-B99C-946E0A55F924}" presName="linNode" presStyleCnt="0"/>
      <dgm:spPr/>
    </dgm:pt>
    <dgm:pt modelId="{26EAC971-5D2A-4BCF-B8FB-C9277A9F003A}" type="pres">
      <dgm:prSet presAssocID="{85E568A0-C87C-450E-B99C-946E0A55F924}" presName="parentText" presStyleLbl="node1" presStyleIdx="1" presStyleCnt="3" custScaleY="52202" custLinFactNeighborY="1652">
        <dgm:presLayoutVars>
          <dgm:chMax val="1"/>
          <dgm:bulletEnabled val="1"/>
        </dgm:presLayoutVars>
      </dgm:prSet>
      <dgm:spPr/>
      <dgm:t>
        <a:bodyPr/>
        <a:lstStyle/>
        <a:p>
          <a:endParaRPr lang="zh-CN" altLang="en-US"/>
        </a:p>
      </dgm:t>
    </dgm:pt>
    <dgm:pt modelId="{3908F7AA-062E-4CC6-B440-F4D7C773FDBB}" type="pres">
      <dgm:prSet presAssocID="{85E568A0-C87C-450E-B99C-946E0A55F924}" presName="descendantText" presStyleLbl="alignAccFollowNode1" presStyleIdx="1" presStyleCnt="3" custScaleY="59175" custLinFactNeighborY="1717">
        <dgm:presLayoutVars>
          <dgm:bulletEnabled val="1"/>
        </dgm:presLayoutVars>
      </dgm:prSet>
      <dgm:spPr/>
      <dgm:t>
        <a:bodyPr/>
        <a:lstStyle/>
        <a:p>
          <a:endParaRPr lang="zh-CN" altLang="en-US"/>
        </a:p>
      </dgm:t>
    </dgm:pt>
    <dgm:pt modelId="{C918BFFC-6C41-4C76-ADCD-9CB72F3F489F}" type="pres">
      <dgm:prSet presAssocID="{88884462-6DCD-44AD-83B3-D0619D441E48}" presName="sp" presStyleCnt="0"/>
      <dgm:spPr/>
    </dgm:pt>
    <dgm:pt modelId="{A60FADFE-C01E-4DFC-B318-842135B2DBFA}" type="pres">
      <dgm:prSet presAssocID="{2A8A9198-F1DF-4A88-81E3-9D4E5D35BE76}" presName="linNode" presStyleCnt="0"/>
      <dgm:spPr/>
    </dgm:pt>
    <dgm:pt modelId="{07F78D38-FEB9-4C1F-B847-9E62E829018F}" type="pres">
      <dgm:prSet presAssocID="{2A8A9198-F1DF-4A88-81E3-9D4E5D35BE76}" presName="parentText" presStyleLbl="node1" presStyleIdx="2" presStyleCnt="3" custScaleY="58865">
        <dgm:presLayoutVars>
          <dgm:chMax val="1"/>
          <dgm:bulletEnabled val="1"/>
        </dgm:presLayoutVars>
      </dgm:prSet>
      <dgm:spPr/>
      <dgm:t>
        <a:bodyPr/>
        <a:lstStyle/>
        <a:p>
          <a:endParaRPr lang="zh-CN" altLang="en-US"/>
        </a:p>
      </dgm:t>
    </dgm:pt>
    <dgm:pt modelId="{11247B7B-45F3-45DD-8B12-30B4E136E9C2}" type="pres">
      <dgm:prSet presAssocID="{2A8A9198-F1DF-4A88-81E3-9D4E5D35BE76}" presName="descendantText" presStyleLbl="alignAccFollowNode1" presStyleIdx="2" presStyleCnt="3" custScaleY="59386">
        <dgm:presLayoutVars>
          <dgm:bulletEnabled val="1"/>
        </dgm:presLayoutVars>
      </dgm:prSet>
      <dgm:spPr/>
      <dgm:t>
        <a:bodyPr/>
        <a:lstStyle/>
        <a:p>
          <a:endParaRPr lang="zh-CN" altLang="en-US"/>
        </a:p>
      </dgm:t>
    </dgm:pt>
  </dgm:ptLst>
  <dgm:cxnLst>
    <dgm:cxn modelId="{8527A5C9-2EB9-42B4-9F4E-811E82328263}" srcId="{85E568A0-C87C-450E-B99C-946E0A55F924}" destId="{AE6DC086-C939-47E0-BC4F-0C36D49DCD95}" srcOrd="2" destOrd="0" parTransId="{6F25BFDF-DC26-4181-9887-2AFCD1B95B1A}" sibTransId="{C034FCA3-A333-484B-A9BA-9E48DD760C83}"/>
    <dgm:cxn modelId="{0C4A1911-AD88-42C3-B017-8077252DC063}" srcId="{85E568A0-C87C-450E-B99C-946E0A55F924}" destId="{F4F1DFB4-3D04-4CAE-A650-B9A953D9CADF}" srcOrd="0" destOrd="0" parTransId="{D7FA1927-1B92-4A99-A96D-494D14F40664}" sibTransId="{22E1AA27-B181-4223-B69C-CEAA1890FD62}"/>
    <dgm:cxn modelId="{C19113BA-980C-4906-9CB8-38209F780ECC}" srcId="{EE88D7DE-40D7-4C7F-8570-F4B41E146AAB}" destId="{7A6194E7-F650-4E06-B693-9600D2D7052D}" srcOrd="0" destOrd="0" parTransId="{4DD80F1A-876E-461B-B474-C41F8659B108}" sibTransId="{39127BA0-A19A-49F9-94B1-FDD083DCE353}"/>
    <dgm:cxn modelId="{71C0C763-4CC8-4235-BB06-70FA12160271}" srcId="{2A8A9198-F1DF-4A88-81E3-9D4E5D35BE76}" destId="{1164D68A-5865-4D45-BEFB-20148886084E}" srcOrd="0" destOrd="0" parTransId="{4E63464B-5AF0-4499-9F1B-8A0ECD081E54}" sibTransId="{C3FDBEE6-2063-4DC2-8A79-FA46D271374C}"/>
    <dgm:cxn modelId="{B9068BAF-6E30-4A8E-9130-E9166B79955D}" type="presOf" srcId="{EE88D7DE-40D7-4C7F-8570-F4B41E146AAB}" destId="{ECA57F2E-AD12-4492-922E-4F4003BF5DDC}" srcOrd="0" destOrd="0" presId="urn:microsoft.com/office/officeart/2005/8/layout/vList5"/>
    <dgm:cxn modelId="{10BDA47E-3A84-4BA1-9FCA-B4096055B562}" type="presOf" srcId="{AE6DC086-C939-47E0-BC4F-0C36D49DCD95}" destId="{3908F7AA-062E-4CC6-B440-F4D7C773FDBB}" srcOrd="0" destOrd="2" presId="urn:microsoft.com/office/officeart/2005/8/layout/vList5"/>
    <dgm:cxn modelId="{857F9603-288A-4D4C-BEB3-2390E7E1F0A2}" type="presOf" srcId="{1164D68A-5865-4D45-BEFB-20148886084E}" destId="{11247B7B-45F3-45DD-8B12-30B4E136E9C2}" srcOrd="0" destOrd="0" presId="urn:microsoft.com/office/officeart/2005/8/layout/vList5"/>
    <dgm:cxn modelId="{0CE9ADF8-7B03-482C-8125-9D2D0B0B35E1}" srcId="{EE88D7DE-40D7-4C7F-8570-F4B41E146AAB}" destId="{85E568A0-C87C-450E-B99C-946E0A55F924}" srcOrd="1" destOrd="0" parTransId="{C3DF260A-B3A7-44F0-B067-3F7A7721D719}" sibTransId="{88884462-6DCD-44AD-83B3-D0619D441E48}"/>
    <dgm:cxn modelId="{156DD845-3733-4B76-B3DF-2F49F8D7F6CF}" type="presOf" srcId="{7A6194E7-F650-4E06-B693-9600D2D7052D}" destId="{6904720E-B156-4F85-A396-14DACA8F8982}" srcOrd="0" destOrd="0" presId="urn:microsoft.com/office/officeart/2005/8/layout/vList5"/>
    <dgm:cxn modelId="{82005F8B-1B9F-4B49-9AB4-567A6A084916}" srcId="{7A6194E7-F650-4E06-B693-9600D2D7052D}" destId="{1C39E1CC-B477-4DE3-AD26-E918075BE418}" srcOrd="0" destOrd="0" parTransId="{CE70D801-F3CE-431E-9CE4-00E93B5BE924}" sibTransId="{B8276CDF-01AC-4C09-B141-6B393077F2D8}"/>
    <dgm:cxn modelId="{67541085-5F3A-4EBC-A9E1-EB581A51EECB}" srcId="{2A8A9198-F1DF-4A88-81E3-9D4E5D35BE76}" destId="{B069B87A-3949-4657-B6CE-3D9F86A84927}" srcOrd="2" destOrd="0" parTransId="{CE6A0B84-E949-4D88-9225-013D8135C566}" sibTransId="{503BC332-CB10-4041-9249-DCCB9703527E}"/>
    <dgm:cxn modelId="{0933106C-44F3-4985-854E-DB1D64AA1CA5}" type="presOf" srcId="{F4F1DFB4-3D04-4CAE-A650-B9A953D9CADF}" destId="{3908F7AA-062E-4CC6-B440-F4D7C773FDBB}" srcOrd="0" destOrd="0" presId="urn:microsoft.com/office/officeart/2005/8/layout/vList5"/>
    <dgm:cxn modelId="{9C5CBF39-FC23-460A-986F-77CE5969047F}" type="presOf" srcId="{2A8A9198-F1DF-4A88-81E3-9D4E5D35BE76}" destId="{07F78D38-FEB9-4C1F-B847-9E62E829018F}" srcOrd="0" destOrd="0" presId="urn:microsoft.com/office/officeart/2005/8/layout/vList5"/>
    <dgm:cxn modelId="{1F45E18F-A75F-4536-8742-1596F9951D91}" type="presOf" srcId="{B069B87A-3949-4657-B6CE-3D9F86A84927}" destId="{11247B7B-45F3-45DD-8B12-30B4E136E9C2}" srcOrd="0" destOrd="2" presId="urn:microsoft.com/office/officeart/2005/8/layout/vList5"/>
    <dgm:cxn modelId="{29D5745A-5294-44CD-943B-EDBD173461FB}" srcId="{2A8A9198-F1DF-4A88-81E3-9D4E5D35BE76}" destId="{46CFB7CA-A6FA-4817-930C-6AA22B71E00C}" srcOrd="1" destOrd="0" parTransId="{89D7D4B1-2272-4DDC-A7C9-FE7454A9D2D3}" sibTransId="{B0925F13-0E06-4A08-AF78-1A7187A5A0C1}"/>
    <dgm:cxn modelId="{506F7409-6C88-4162-9C18-6F9E235164B1}" type="presOf" srcId="{46CFB7CA-A6FA-4817-930C-6AA22B71E00C}" destId="{11247B7B-45F3-45DD-8B12-30B4E136E9C2}" srcOrd="0" destOrd="1" presId="urn:microsoft.com/office/officeart/2005/8/layout/vList5"/>
    <dgm:cxn modelId="{970B126B-8954-4AAB-9EE6-4E8BA1C28CC8}" type="presOf" srcId="{85E568A0-C87C-450E-B99C-946E0A55F924}" destId="{26EAC971-5D2A-4BCF-B8FB-C9277A9F003A}" srcOrd="0" destOrd="0" presId="urn:microsoft.com/office/officeart/2005/8/layout/vList5"/>
    <dgm:cxn modelId="{3701313D-6739-4FF3-A6D8-6C22DA0E76AB}" srcId="{EE88D7DE-40D7-4C7F-8570-F4B41E146AAB}" destId="{2A8A9198-F1DF-4A88-81E3-9D4E5D35BE76}" srcOrd="2" destOrd="0" parTransId="{7633F1F9-D2F4-446B-859C-B09AF59278F9}" sibTransId="{C0AE238D-F12B-4455-A2DF-B027338B44DE}"/>
    <dgm:cxn modelId="{02D81984-4382-4E80-AACA-20B343C6E3E3}" type="presOf" srcId="{1C39E1CC-B477-4DE3-AD26-E918075BE418}" destId="{3DD5440C-CA7F-47AD-BEA9-7E1AB1947A27}" srcOrd="0" destOrd="0" presId="urn:microsoft.com/office/officeart/2005/8/layout/vList5"/>
    <dgm:cxn modelId="{73518584-5D0D-46ED-9057-9FCDEC8DC212}" srcId="{85E568A0-C87C-450E-B99C-946E0A55F924}" destId="{70AA9BB3-F550-4BF8-BFA3-7672D9EA9898}" srcOrd="1" destOrd="0" parTransId="{407F745C-F93C-43A3-B871-FE040703B9BF}" sibTransId="{57ECA80D-4B77-492C-8E03-E48F0E6B8C13}"/>
    <dgm:cxn modelId="{449AB3E3-A668-41FB-9813-D4DD77A8B371}" srcId="{7A6194E7-F650-4E06-B693-9600D2D7052D}" destId="{72D5D588-0734-42D6-A2D7-FFFE2B5311C8}" srcOrd="1" destOrd="0" parTransId="{4C417550-EA9F-4F21-A095-6EAFA7DA5BA4}" sibTransId="{12C2264C-950D-4B5D-B821-5290631066F7}"/>
    <dgm:cxn modelId="{B1775E8B-8D63-44A8-81D7-8E9DA82D39D7}" type="presOf" srcId="{70AA9BB3-F550-4BF8-BFA3-7672D9EA9898}" destId="{3908F7AA-062E-4CC6-B440-F4D7C773FDBB}" srcOrd="0" destOrd="1" presId="urn:microsoft.com/office/officeart/2005/8/layout/vList5"/>
    <dgm:cxn modelId="{94F0E103-DECE-4222-88B6-4668DC1B83A9}" type="presOf" srcId="{72D5D588-0734-42D6-A2D7-FFFE2B5311C8}" destId="{3DD5440C-CA7F-47AD-BEA9-7E1AB1947A27}" srcOrd="0" destOrd="1" presId="urn:microsoft.com/office/officeart/2005/8/layout/vList5"/>
    <dgm:cxn modelId="{6C7A26EF-F43A-49EC-86D8-6B57B20870AE}" type="presParOf" srcId="{ECA57F2E-AD12-4492-922E-4F4003BF5DDC}" destId="{21829A7B-3FD9-4794-AD19-C22ABB712E4C}" srcOrd="0" destOrd="0" presId="urn:microsoft.com/office/officeart/2005/8/layout/vList5"/>
    <dgm:cxn modelId="{B305B678-845F-47C8-8B65-C7B7F23BD826}" type="presParOf" srcId="{21829A7B-3FD9-4794-AD19-C22ABB712E4C}" destId="{6904720E-B156-4F85-A396-14DACA8F8982}" srcOrd="0" destOrd="0" presId="urn:microsoft.com/office/officeart/2005/8/layout/vList5"/>
    <dgm:cxn modelId="{9F269B04-E161-4E26-A965-65E1DD88042D}" type="presParOf" srcId="{21829A7B-3FD9-4794-AD19-C22ABB712E4C}" destId="{3DD5440C-CA7F-47AD-BEA9-7E1AB1947A27}" srcOrd="1" destOrd="0" presId="urn:microsoft.com/office/officeart/2005/8/layout/vList5"/>
    <dgm:cxn modelId="{DEAF3C4F-CA01-40A1-ABD6-C616A4EAC292}" type="presParOf" srcId="{ECA57F2E-AD12-4492-922E-4F4003BF5DDC}" destId="{87BB8025-E636-483D-88FB-5525DEAA89F9}" srcOrd="1" destOrd="0" presId="urn:microsoft.com/office/officeart/2005/8/layout/vList5"/>
    <dgm:cxn modelId="{A18B3FF1-84B4-46FC-9FC9-45D825DD4852}" type="presParOf" srcId="{ECA57F2E-AD12-4492-922E-4F4003BF5DDC}" destId="{9B2663E2-8D84-4260-B0D5-5CF46C1B1175}" srcOrd="2" destOrd="0" presId="urn:microsoft.com/office/officeart/2005/8/layout/vList5"/>
    <dgm:cxn modelId="{15A4157A-A9CE-464A-82FF-CF18A16EFA68}" type="presParOf" srcId="{9B2663E2-8D84-4260-B0D5-5CF46C1B1175}" destId="{26EAC971-5D2A-4BCF-B8FB-C9277A9F003A}" srcOrd="0" destOrd="0" presId="urn:microsoft.com/office/officeart/2005/8/layout/vList5"/>
    <dgm:cxn modelId="{85E2077E-4194-4937-A008-B46A6736FC74}" type="presParOf" srcId="{9B2663E2-8D84-4260-B0D5-5CF46C1B1175}" destId="{3908F7AA-062E-4CC6-B440-F4D7C773FDBB}" srcOrd="1" destOrd="0" presId="urn:microsoft.com/office/officeart/2005/8/layout/vList5"/>
    <dgm:cxn modelId="{C0EA9C71-7C1E-41F0-9F50-05B3D85C1D3D}" type="presParOf" srcId="{ECA57F2E-AD12-4492-922E-4F4003BF5DDC}" destId="{C918BFFC-6C41-4C76-ADCD-9CB72F3F489F}" srcOrd="3" destOrd="0" presId="urn:microsoft.com/office/officeart/2005/8/layout/vList5"/>
    <dgm:cxn modelId="{AFCA5BE7-5390-4429-A2CB-809ED690EA8E}" type="presParOf" srcId="{ECA57F2E-AD12-4492-922E-4F4003BF5DDC}" destId="{A60FADFE-C01E-4DFC-B318-842135B2DBFA}" srcOrd="4" destOrd="0" presId="urn:microsoft.com/office/officeart/2005/8/layout/vList5"/>
    <dgm:cxn modelId="{CDE17D22-FAAE-4587-A175-A3EF9E1194CE}" type="presParOf" srcId="{A60FADFE-C01E-4DFC-B318-842135B2DBFA}" destId="{07F78D38-FEB9-4C1F-B847-9E62E829018F}" srcOrd="0" destOrd="0" presId="urn:microsoft.com/office/officeart/2005/8/layout/vList5"/>
    <dgm:cxn modelId="{BD3C33A2-DFD5-4C3A-9925-B48BC2AA4E3C}" type="presParOf" srcId="{A60FADFE-C01E-4DFC-B318-842135B2DBFA}" destId="{11247B7B-45F3-45DD-8B12-30B4E136E9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88D7DE-40D7-4C7F-8570-F4B41E146AAB}"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zh-CN" altLang="en-US"/>
        </a:p>
      </dgm:t>
    </dgm:pt>
    <dgm:pt modelId="{7A6194E7-F650-4E06-B693-9600D2D7052D}">
      <dgm:prSet phldrT="[文本]" custT="1"/>
      <dgm:spPr/>
      <dgm:t>
        <a:bodyPr/>
        <a:lstStyle/>
        <a:p>
          <a:r>
            <a:rPr lang="zh-CN" altLang="en-US" sz="5400" dirty="0" smtClean="0"/>
            <a:t>函</a:t>
          </a:r>
          <a:endParaRPr lang="zh-CN" altLang="en-US" sz="5400" dirty="0"/>
        </a:p>
      </dgm:t>
    </dgm:pt>
    <dgm:pt modelId="{4DD80F1A-876E-461B-B474-C41F8659B108}" type="parTrans" cxnId="{C19113BA-980C-4906-9CB8-38209F780ECC}">
      <dgm:prSet/>
      <dgm:spPr/>
      <dgm:t>
        <a:bodyPr/>
        <a:lstStyle/>
        <a:p>
          <a:endParaRPr lang="zh-CN" altLang="en-US"/>
        </a:p>
      </dgm:t>
    </dgm:pt>
    <dgm:pt modelId="{39127BA0-A19A-49F9-94B1-FDD083DCE353}" type="sibTrans" cxnId="{C19113BA-980C-4906-9CB8-38209F780ECC}">
      <dgm:prSet/>
      <dgm:spPr/>
      <dgm:t>
        <a:bodyPr/>
        <a:lstStyle/>
        <a:p>
          <a:endParaRPr lang="zh-CN" altLang="en-US"/>
        </a:p>
      </dgm:t>
    </dgm:pt>
    <dgm:pt modelId="{1C39E1CC-B477-4DE3-AD26-E918075BE418}">
      <dgm:prSet phldrT="[文本]" custT="1"/>
      <dgm:spPr/>
      <dgm:t>
        <a:bodyPr/>
        <a:lstStyle/>
        <a:p>
          <a:r>
            <a:rPr lang="zh-CN" altLang="en-US" sz="2000" b="1" dirty="0" smtClean="0">
              <a:solidFill>
                <a:schemeClr val="tx1">
                  <a:lumMod val="75000"/>
                  <a:lumOff val="25000"/>
                </a:schemeClr>
              </a:solidFill>
              <a:ea typeface="宋体" charset="-122"/>
            </a:rPr>
            <a:t>适用于不相隶属机关之间商洽工作、询问和答复问题、请求批准和答复审批事项</a:t>
          </a:r>
          <a:endParaRPr lang="zh-CN" altLang="en-US" sz="2000" b="1" dirty="0">
            <a:solidFill>
              <a:schemeClr val="tx1">
                <a:lumMod val="75000"/>
                <a:lumOff val="25000"/>
              </a:schemeClr>
            </a:solidFill>
            <a:ea typeface="宋体" charset="-122"/>
          </a:endParaRPr>
        </a:p>
      </dgm:t>
    </dgm:pt>
    <dgm:pt modelId="{CE70D801-F3CE-431E-9CE4-00E93B5BE924}" type="parTrans" cxnId="{82005F8B-1B9F-4B49-9AB4-567A6A084916}">
      <dgm:prSet/>
      <dgm:spPr/>
      <dgm:t>
        <a:bodyPr/>
        <a:lstStyle/>
        <a:p>
          <a:endParaRPr lang="zh-CN" altLang="en-US"/>
        </a:p>
      </dgm:t>
    </dgm:pt>
    <dgm:pt modelId="{B8276CDF-01AC-4C09-B141-6B393077F2D8}" type="sibTrans" cxnId="{82005F8B-1B9F-4B49-9AB4-567A6A084916}">
      <dgm:prSet/>
      <dgm:spPr/>
      <dgm:t>
        <a:bodyPr/>
        <a:lstStyle/>
        <a:p>
          <a:endParaRPr lang="zh-CN" altLang="en-US"/>
        </a:p>
      </dgm:t>
    </dgm:pt>
    <dgm:pt modelId="{85E568A0-C87C-450E-B99C-946E0A55F924}">
      <dgm:prSet phldrT="[文本]"/>
      <dgm:spPr/>
      <dgm:t>
        <a:bodyPr/>
        <a:lstStyle/>
        <a:p>
          <a:r>
            <a:rPr lang="zh-CN" altLang="en-US" dirty="0" smtClean="0"/>
            <a:t>结束语</a:t>
          </a:r>
          <a:endParaRPr lang="zh-CN" altLang="en-US" dirty="0"/>
        </a:p>
      </dgm:t>
    </dgm:pt>
    <dgm:pt modelId="{C3DF260A-B3A7-44F0-B067-3F7A7721D719}" type="parTrans" cxnId="{0CE9ADF8-7B03-482C-8125-9D2D0B0B35E1}">
      <dgm:prSet/>
      <dgm:spPr/>
      <dgm:t>
        <a:bodyPr/>
        <a:lstStyle/>
        <a:p>
          <a:endParaRPr lang="zh-CN" altLang="en-US"/>
        </a:p>
      </dgm:t>
    </dgm:pt>
    <dgm:pt modelId="{88884462-6DCD-44AD-83B3-D0619D441E48}" type="sibTrans" cxnId="{0CE9ADF8-7B03-482C-8125-9D2D0B0B35E1}">
      <dgm:prSet/>
      <dgm:spPr/>
      <dgm:t>
        <a:bodyPr/>
        <a:lstStyle/>
        <a:p>
          <a:endParaRPr lang="zh-CN" altLang="en-US"/>
        </a:p>
      </dgm:t>
    </dgm:pt>
    <dgm:pt modelId="{F4F1DFB4-3D04-4CAE-A650-B9A953D9CADF}">
      <dgm:prSet phldrT="[文本]" custT="1"/>
      <dgm:spPr/>
      <dgm:t>
        <a:bodyPr/>
        <a:lstStyle/>
        <a:p>
          <a:r>
            <a:rPr lang="zh-CN" altLang="en-US" sz="1800" b="1" dirty="0" smtClean="0">
              <a:solidFill>
                <a:schemeClr val="tx1">
                  <a:lumMod val="75000"/>
                  <a:lumOff val="25000"/>
                </a:schemeClr>
              </a:solidFill>
              <a:ea typeface="宋体" charset="-122"/>
            </a:rPr>
            <a:t>上行，或不相隶属关系：“妥否，请审批。”</a:t>
          </a:r>
          <a:endParaRPr lang="zh-CN" altLang="en-US" sz="1800" b="1" dirty="0">
            <a:solidFill>
              <a:schemeClr val="tx1">
                <a:lumMod val="75000"/>
                <a:lumOff val="25000"/>
              </a:schemeClr>
            </a:solidFill>
            <a:ea typeface="宋体" charset="-122"/>
          </a:endParaRPr>
        </a:p>
      </dgm:t>
    </dgm:pt>
    <dgm:pt modelId="{D7FA1927-1B92-4A99-A96D-494D14F40664}" type="parTrans" cxnId="{0C4A1911-AD88-42C3-B017-8077252DC063}">
      <dgm:prSet/>
      <dgm:spPr/>
      <dgm:t>
        <a:bodyPr/>
        <a:lstStyle/>
        <a:p>
          <a:endParaRPr lang="zh-CN" altLang="en-US"/>
        </a:p>
      </dgm:t>
    </dgm:pt>
    <dgm:pt modelId="{22E1AA27-B181-4223-B69C-CEAA1890FD62}" type="sibTrans" cxnId="{0C4A1911-AD88-42C3-B017-8077252DC063}">
      <dgm:prSet/>
      <dgm:spPr/>
      <dgm:t>
        <a:bodyPr/>
        <a:lstStyle/>
        <a:p>
          <a:endParaRPr lang="zh-CN" altLang="en-US"/>
        </a:p>
      </dgm:t>
    </dgm:pt>
    <dgm:pt modelId="{2A8A9198-F1DF-4A88-81E3-9D4E5D35BE76}">
      <dgm:prSet phldrT="[文本]" custT="1"/>
      <dgm:spPr/>
      <dgm:t>
        <a:bodyPr/>
        <a:lstStyle/>
        <a:p>
          <a:r>
            <a:rPr lang="zh-CN" altLang="en-US" sz="3600" dirty="0" smtClean="0"/>
            <a:t>注意事项</a:t>
          </a:r>
          <a:endParaRPr lang="zh-CN" altLang="en-US" sz="3600" dirty="0"/>
        </a:p>
      </dgm:t>
    </dgm:pt>
    <dgm:pt modelId="{7633F1F9-D2F4-446B-859C-B09AF59278F9}" type="parTrans" cxnId="{3701313D-6739-4FF3-A6D8-6C22DA0E76AB}">
      <dgm:prSet/>
      <dgm:spPr/>
      <dgm:t>
        <a:bodyPr/>
        <a:lstStyle/>
        <a:p>
          <a:endParaRPr lang="zh-CN" altLang="en-US"/>
        </a:p>
      </dgm:t>
    </dgm:pt>
    <dgm:pt modelId="{C0AE238D-F12B-4455-A2DF-B027338B44DE}" type="sibTrans" cxnId="{3701313D-6739-4FF3-A6D8-6C22DA0E76AB}">
      <dgm:prSet/>
      <dgm:spPr/>
      <dgm:t>
        <a:bodyPr/>
        <a:lstStyle/>
        <a:p>
          <a:endParaRPr lang="zh-CN" altLang="en-US"/>
        </a:p>
      </dgm:t>
    </dgm:pt>
    <dgm:pt modelId="{1164D68A-5865-4D45-BEFB-20148886084E}">
      <dgm:prSet phldrT="[文本]" custT="1"/>
      <dgm:spPr/>
      <dgm:t>
        <a:bodyPr/>
        <a:lstStyle/>
        <a:p>
          <a:r>
            <a:rPr lang="zh-CN" altLang="en-US" sz="2000" b="1" dirty="0" smtClean="0">
              <a:solidFill>
                <a:schemeClr val="tx1">
                  <a:lumMod val="75000"/>
                  <a:lumOff val="25000"/>
                </a:schemeClr>
              </a:solidFill>
              <a:ea typeface="宋体" charset="-122"/>
            </a:rPr>
            <a:t>不相隶属之间函件要尊重对方，语气平和</a:t>
          </a:r>
          <a:endParaRPr lang="zh-CN" altLang="en-US" sz="2000" b="1" dirty="0">
            <a:solidFill>
              <a:schemeClr val="tx1">
                <a:lumMod val="75000"/>
                <a:lumOff val="25000"/>
              </a:schemeClr>
            </a:solidFill>
            <a:ea typeface="宋体" charset="-122"/>
          </a:endParaRPr>
        </a:p>
      </dgm:t>
    </dgm:pt>
    <dgm:pt modelId="{4E63464B-5AF0-4499-9F1B-8A0ECD081E54}" type="parTrans" cxnId="{71C0C763-4CC8-4235-BB06-70FA12160271}">
      <dgm:prSet/>
      <dgm:spPr/>
      <dgm:t>
        <a:bodyPr/>
        <a:lstStyle/>
        <a:p>
          <a:endParaRPr lang="zh-CN" altLang="en-US"/>
        </a:p>
      </dgm:t>
    </dgm:pt>
    <dgm:pt modelId="{C3FDBEE6-2063-4DC2-8A79-FA46D271374C}" type="sibTrans" cxnId="{71C0C763-4CC8-4235-BB06-70FA12160271}">
      <dgm:prSet/>
      <dgm:spPr/>
      <dgm:t>
        <a:bodyPr/>
        <a:lstStyle/>
        <a:p>
          <a:endParaRPr lang="zh-CN" altLang="en-US"/>
        </a:p>
      </dgm:t>
    </dgm:pt>
    <dgm:pt modelId="{72D5D588-0734-42D6-A2D7-FFFE2B5311C8}">
      <dgm:prSet phldrT="[文本]" custT="1"/>
      <dgm:spPr/>
      <dgm:t>
        <a:bodyPr/>
        <a:lstStyle/>
        <a:p>
          <a:r>
            <a:rPr lang="zh-CN" altLang="en-US" sz="2000" b="1" dirty="0" smtClean="0">
              <a:solidFill>
                <a:schemeClr val="tx1">
                  <a:lumMod val="75000"/>
                  <a:lumOff val="25000"/>
                </a:schemeClr>
              </a:solidFill>
              <a:ea typeface="宋体" charset="-122"/>
            </a:rPr>
            <a:t>简单、灵活、使用广泛，平级、上下级均可使用</a:t>
          </a:r>
          <a:endParaRPr lang="zh-CN" altLang="en-US" sz="2000" b="1" dirty="0">
            <a:solidFill>
              <a:schemeClr val="tx1">
                <a:lumMod val="75000"/>
                <a:lumOff val="25000"/>
              </a:schemeClr>
            </a:solidFill>
            <a:ea typeface="宋体" charset="-122"/>
          </a:endParaRPr>
        </a:p>
      </dgm:t>
    </dgm:pt>
    <dgm:pt modelId="{4C417550-EA9F-4F21-A095-6EAFA7DA5BA4}" type="parTrans" cxnId="{449AB3E3-A668-41FB-9813-D4DD77A8B371}">
      <dgm:prSet/>
      <dgm:spPr/>
      <dgm:t>
        <a:bodyPr/>
        <a:lstStyle/>
        <a:p>
          <a:endParaRPr lang="zh-CN" altLang="en-US"/>
        </a:p>
      </dgm:t>
    </dgm:pt>
    <dgm:pt modelId="{12C2264C-950D-4B5D-B821-5290631066F7}" type="sibTrans" cxnId="{449AB3E3-A668-41FB-9813-D4DD77A8B371}">
      <dgm:prSet/>
      <dgm:spPr/>
      <dgm:t>
        <a:bodyPr/>
        <a:lstStyle/>
        <a:p>
          <a:endParaRPr lang="zh-CN" altLang="en-US"/>
        </a:p>
      </dgm:t>
    </dgm:pt>
    <dgm:pt modelId="{40D39E23-5627-4E9C-A349-C5D45FEDE5DF}">
      <dgm:prSet phldrT="[文本]" custT="1"/>
      <dgm:spPr/>
      <dgm:t>
        <a:bodyPr/>
        <a:lstStyle/>
        <a:p>
          <a:r>
            <a:rPr lang="zh-CN" altLang="en-US" sz="1800" b="1" dirty="0" smtClean="0">
              <a:solidFill>
                <a:schemeClr val="tx1">
                  <a:lumMod val="75000"/>
                  <a:lumOff val="25000"/>
                </a:schemeClr>
              </a:solidFill>
              <a:ea typeface="宋体" charset="-122"/>
            </a:rPr>
            <a:t>下行：“此复。”“特此函告。”“专此函告。”</a:t>
          </a:r>
          <a:endParaRPr lang="zh-CN" altLang="en-US" sz="1800" b="1" dirty="0">
            <a:solidFill>
              <a:schemeClr val="tx1">
                <a:lumMod val="75000"/>
                <a:lumOff val="25000"/>
              </a:schemeClr>
            </a:solidFill>
            <a:ea typeface="宋体" charset="-122"/>
          </a:endParaRPr>
        </a:p>
      </dgm:t>
    </dgm:pt>
    <dgm:pt modelId="{08285A7E-9158-4DAE-8FA4-17C725E6EDB0}" type="parTrans" cxnId="{CEFE03C1-CE97-44C1-AF77-589DA0CF59D1}">
      <dgm:prSet/>
      <dgm:spPr/>
      <dgm:t>
        <a:bodyPr/>
        <a:lstStyle/>
        <a:p>
          <a:endParaRPr lang="zh-CN" altLang="en-US"/>
        </a:p>
      </dgm:t>
    </dgm:pt>
    <dgm:pt modelId="{397B8EE4-C270-4F77-86DF-9F3589158CC6}" type="sibTrans" cxnId="{CEFE03C1-CE97-44C1-AF77-589DA0CF59D1}">
      <dgm:prSet/>
      <dgm:spPr/>
      <dgm:t>
        <a:bodyPr/>
        <a:lstStyle/>
        <a:p>
          <a:endParaRPr lang="zh-CN" altLang="en-US"/>
        </a:p>
      </dgm:t>
    </dgm:pt>
    <dgm:pt modelId="{EA9B7E10-5F1F-49BA-B6B9-5C8A5AC3E6AD}">
      <dgm:prSet phldrT="[文本]" custT="1"/>
      <dgm:spPr/>
      <dgm:t>
        <a:bodyPr/>
        <a:lstStyle/>
        <a:p>
          <a:r>
            <a:rPr lang="zh-CN" altLang="en-US" sz="1800" b="1" dirty="0" smtClean="0">
              <a:solidFill>
                <a:schemeClr val="tx1">
                  <a:lumMod val="75000"/>
                  <a:lumOff val="25000"/>
                </a:schemeClr>
              </a:solidFill>
              <a:ea typeface="宋体" charset="-122"/>
            </a:rPr>
            <a:t>平级：“请复。”“望函告。”“以上意见，请函复。”</a:t>
          </a:r>
          <a:r>
            <a:rPr lang="zh-CN" altLang="en-US" sz="3200" dirty="0" smtClean="0">
              <a:solidFill>
                <a:srgbClr val="990033"/>
              </a:solidFill>
              <a:ea typeface="仿宋_GB2312" pitchFamily="49" charset="-122"/>
            </a:rPr>
            <a:t>  </a:t>
          </a:r>
          <a:endParaRPr lang="zh-CN" altLang="en-US" sz="1800" b="1" dirty="0">
            <a:solidFill>
              <a:schemeClr val="tx1">
                <a:lumMod val="75000"/>
                <a:lumOff val="25000"/>
              </a:schemeClr>
            </a:solidFill>
            <a:ea typeface="宋体" charset="-122"/>
          </a:endParaRPr>
        </a:p>
      </dgm:t>
    </dgm:pt>
    <dgm:pt modelId="{AFDDE590-74E4-4086-B5BE-147902573C96}" type="parTrans" cxnId="{A462EBCA-3A4E-4EF3-A1B7-86CA5D1D86C3}">
      <dgm:prSet/>
      <dgm:spPr/>
      <dgm:t>
        <a:bodyPr/>
        <a:lstStyle/>
        <a:p>
          <a:endParaRPr lang="zh-CN" altLang="en-US"/>
        </a:p>
      </dgm:t>
    </dgm:pt>
    <dgm:pt modelId="{81B8CD8E-BD7E-43EE-9690-0F9E9840755C}" type="sibTrans" cxnId="{A462EBCA-3A4E-4EF3-A1B7-86CA5D1D86C3}">
      <dgm:prSet/>
      <dgm:spPr/>
      <dgm:t>
        <a:bodyPr/>
        <a:lstStyle/>
        <a:p>
          <a:endParaRPr lang="zh-CN" altLang="en-US"/>
        </a:p>
      </dgm:t>
    </dgm:pt>
    <dgm:pt modelId="{ECA57F2E-AD12-4492-922E-4F4003BF5DDC}" type="pres">
      <dgm:prSet presAssocID="{EE88D7DE-40D7-4C7F-8570-F4B41E146AAB}" presName="Name0" presStyleCnt="0">
        <dgm:presLayoutVars>
          <dgm:dir/>
          <dgm:animLvl val="lvl"/>
          <dgm:resizeHandles val="exact"/>
        </dgm:presLayoutVars>
      </dgm:prSet>
      <dgm:spPr/>
      <dgm:t>
        <a:bodyPr/>
        <a:lstStyle/>
        <a:p>
          <a:endParaRPr lang="zh-CN" altLang="en-US"/>
        </a:p>
      </dgm:t>
    </dgm:pt>
    <dgm:pt modelId="{21829A7B-3FD9-4794-AD19-C22ABB712E4C}" type="pres">
      <dgm:prSet presAssocID="{7A6194E7-F650-4E06-B693-9600D2D7052D}" presName="linNode" presStyleCnt="0"/>
      <dgm:spPr/>
    </dgm:pt>
    <dgm:pt modelId="{6904720E-B156-4F85-A396-14DACA8F8982}" type="pres">
      <dgm:prSet presAssocID="{7A6194E7-F650-4E06-B693-9600D2D7052D}" presName="parentText" presStyleLbl="node1" presStyleIdx="0" presStyleCnt="3" custScaleY="68375" custLinFactNeighborX="592" custLinFactNeighborY="1965">
        <dgm:presLayoutVars>
          <dgm:chMax val="1"/>
          <dgm:bulletEnabled val="1"/>
        </dgm:presLayoutVars>
      </dgm:prSet>
      <dgm:spPr/>
      <dgm:t>
        <a:bodyPr/>
        <a:lstStyle/>
        <a:p>
          <a:endParaRPr lang="zh-CN" altLang="en-US"/>
        </a:p>
      </dgm:t>
    </dgm:pt>
    <dgm:pt modelId="{3DD5440C-CA7F-47AD-BEA9-7E1AB1947A27}" type="pres">
      <dgm:prSet presAssocID="{7A6194E7-F650-4E06-B693-9600D2D7052D}" presName="descendantText" presStyleLbl="alignAccFollowNode1" presStyleIdx="0" presStyleCnt="3" custScaleY="75986" custLinFactNeighborY="3386">
        <dgm:presLayoutVars>
          <dgm:bulletEnabled val="1"/>
        </dgm:presLayoutVars>
      </dgm:prSet>
      <dgm:spPr/>
      <dgm:t>
        <a:bodyPr/>
        <a:lstStyle/>
        <a:p>
          <a:endParaRPr lang="zh-CN" altLang="en-US"/>
        </a:p>
      </dgm:t>
    </dgm:pt>
    <dgm:pt modelId="{87BB8025-E636-483D-88FB-5525DEAA89F9}" type="pres">
      <dgm:prSet presAssocID="{39127BA0-A19A-49F9-94B1-FDD083DCE353}" presName="sp" presStyleCnt="0"/>
      <dgm:spPr/>
    </dgm:pt>
    <dgm:pt modelId="{9B2663E2-8D84-4260-B0D5-5CF46C1B1175}" type="pres">
      <dgm:prSet presAssocID="{85E568A0-C87C-450E-B99C-946E0A55F924}" presName="linNode" presStyleCnt="0"/>
      <dgm:spPr/>
    </dgm:pt>
    <dgm:pt modelId="{26EAC971-5D2A-4BCF-B8FB-C9277A9F003A}" type="pres">
      <dgm:prSet presAssocID="{85E568A0-C87C-450E-B99C-946E0A55F924}" presName="parentText" presStyleLbl="node1" presStyleIdx="1" presStyleCnt="3" custScaleY="66619" custLinFactNeighborY="1652">
        <dgm:presLayoutVars>
          <dgm:chMax val="1"/>
          <dgm:bulletEnabled val="1"/>
        </dgm:presLayoutVars>
      </dgm:prSet>
      <dgm:spPr/>
      <dgm:t>
        <a:bodyPr/>
        <a:lstStyle/>
        <a:p>
          <a:endParaRPr lang="zh-CN" altLang="en-US"/>
        </a:p>
      </dgm:t>
    </dgm:pt>
    <dgm:pt modelId="{3908F7AA-062E-4CC6-B440-F4D7C773FDBB}" type="pres">
      <dgm:prSet presAssocID="{85E568A0-C87C-450E-B99C-946E0A55F924}" presName="descendantText" presStyleLbl="alignAccFollowNode1" presStyleIdx="1" presStyleCnt="3" custScaleY="83352" custLinFactNeighborY="1717">
        <dgm:presLayoutVars>
          <dgm:bulletEnabled val="1"/>
        </dgm:presLayoutVars>
      </dgm:prSet>
      <dgm:spPr/>
      <dgm:t>
        <a:bodyPr/>
        <a:lstStyle/>
        <a:p>
          <a:endParaRPr lang="zh-CN" altLang="en-US"/>
        </a:p>
      </dgm:t>
    </dgm:pt>
    <dgm:pt modelId="{C918BFFC-6C41-4C76-ADCD-9CB72F3F489F}" type="pres">
      <dgm:prSet presAssocID="{88884462-6DCD-44AD-83B3-D0619D441E48}" presName="sp" presStyleCnt="0"/>
      <dgm:spPr/>
    </dgm:pt>
    <dgm:pt modelId="{A60FADFE-C01E-4DFC-B318-842135B2DBFA}" type="pres">
      <dgm:prSet presAssocID="{2A8A9198-F1DF-4A88-81E3-9D4E5D35BE76}" presName="linNode" presStyleCnt="0"/>
      <dgm:spPr/>
    </dgm:pt>
    <dgm:pt modelId="{07F78D38-FEB9-4C1F-B847-9E62E829018F}" type="pres">
      <dgm:prSet presAssocID="{2A8A9198-F1DF-4A88-81E3-9D4E5D35BE76}" presName="parentText" presStyleLbl="node1" presStyleIdx="2" presStyleCnt="3" custScaleY="36129">
        <dgm:presLayoutVars>
          <dgm:chMax val="1"/>
          <dgm:bulletEnabled val="1"/>
        </dgm:presLayoutVars>
      </dgm:prSet>
      <dgm:spPr/>
      <dgm:t>
        <a:bodyPr/>
        <a:lstStyle/>
        <a:p>
          <a:endParaRPr lang="zh-CN" altLang="en-US"/>
        </a:p>
      </dgm:t>
    </dgm:pt>
    <dgm:pt modelId="{11247B7B-45F3-45DD-8B12-30B4E136E9C2}" type="pres">
      <dgm:prSet presAssocID="{2A8A9198-F1DF-4A88-81E3-9D4E5D35BE76}" presName="descendantText" presStyleLbl="alignAccFollowNode1" presStyleIdx="2" presStyleCnt="3" custScaleY="38919">
        <dgm:presLayoutVars>
          <dgm:bulletEnabled val="1"/>
        </dgm:presLayoutVars>
      </dgm:prSet>
      <dgm:spPr/>
      <dgm:t>
        <a:bodyPr/>
        <a:lstStyle/>
        <a:p>
          <a:endParaRPr lang="zh-CN" altLang="en-US"/>
        </a:p>
      </dgm:t>
    </dgm:pt>
  </dgm:ptLst>
  <dgm:cxnLst>
    <dgm:cxn modelId="{C2A1276D-4C7C-48FD-BC20-B9C3ACDC8FC0}" type="presOf" srcId="{F4F1DFB4-3D04-4CAE-A650-B9A953D9CADF}" destId="{3908F7AA-062E-4CC6-B440-F4D7C773FDBB}" srcOrd="0" destOrd="0" presId="urn:microsoft.com/office/officeart/2005/8/layout/vList5"/>
    <dgm:cxn modelId="{0C4A1911-AD88-42C3-B017-8077252DC063}" srcId="{85E568A0-C87C-450E-B99C-946E0A55F924}" destId="{F4F1DFB4-3D04-4CAE-A650-B9A953D9CADF}" srcOrd="0" destOrd="0" parTransId="{D7FA1927-1B92-4A99-A96D-494D14F40664}" sibTransId="{22E1AA27-B181-4223-B69C-CEAA1890FD62}"/>
    <dgm:cxn modelId="{93C8280B-53CF-48CF-9CC3-BE260C8A87CD}" type="presOf" srcId="{40D39E23-5627-4E9C-A349-C5D45FEDE5DF}" destId="{3908F7AA-062E-4CC6-B440-F4D7C773FDBB}" srcOrd="0" destOrd="1" presId="urn:microsoft.com/office/officeart/2005/8/layout/vList5"/>
    <dgm:cxn modelId="{C19113BA-980C-4906-9CB8-38209F780ECC}" srcId="{EE88D7DE-40D7-4C7F-8570-F4B41E146AAB}" destId="{7A6194E7-F650-4E06-B693-9600D2D7052D}" srcOrd="0" destOrd="0" parTransId="{4DD80F1A-876E-461B-B474-C41F8659B108}" sibTransId="{39127BA0-A19A-49F9-94B1-FDD083DCE353}"/>
    <dgm:cxn modelId="{71C0C763-4CC8-4235-BB06-70FA12160271}" srcId="{2A8A9198-F1DF-4A88-81E3-9D4E5D35BE76}" destId="{1164D68A-5865-4D45-BEFB-20148886084E}" srcOrd="0" destOrd="0" parTransId="{4E63464B-5AF0-4499-9F1B-8A0ECD081E54}" sibTransId="{C3FDBEE6-2063-4DC2-8A79-FA46D271374C}"/>
    <dgm:cxn modelId="{E39C3A00-F70D-437A-AE89-D5ADC6DDA590}" type="presOf" srcId="{EE88D7DE-40D7-4C7F-8570-F4B41E146AAB}" destId="{ECA57F2E-AD12-4492-922E-4F4003BF5DDC}" srcOrd="0" destOrd="0" presId="urn:microsoft.com/office/officeart/2005/8/layout/vList5"/>
    <dgm:cxn modelId="{0CE9ADF8-7B03-482C-8125-9D2D0B0B35E1}" srcId="{EE88D7DE-40D7-4C7F-8570-F4B41E146AAB}" destId="{85E568A0-C87C-450E-B99C-946E0A55F924}" srcOrd="1" destOrd="0" parTransId="{C3DF260A-B3A7-44F0-B067-3F7A7721D719}" sibTransId="{88884462-6DCD-44AD-83B3-D0619D441E48}"/>
    <dgm:cxn modelId="{82005F8B-1B9F-4B49-9AB4-567A6A084916}" srcId="{7A6194E7-F650-4E06-B693-9600D2D7052D}" destId="{1C39E1CC-B477-4DE3-AD26-E918075BE418}" srcOrd="0" destOrd="0" parTransId="{CE70D801-F3CE-431E-9CE4-00E93B5BE924}" sibTransId="{B8276CDF-01AC-4C09-B141-6B393077F2D8}"/>
    <dgm:cxn modelId="{03F16E6A-D144-4A68-83FA-6DA9096CE3A6}" type="presOf" srcId="{1164D68A-5865-4D45-BEFB-20148886084E}" destId="{11247B7B-45F3-45DD-8B12-30B4E136E9C2}" srcOrd="0" destOrd="0" presId="urn:microsoft.com/office/officeart/2005/8/layout/vList5"/>
    <dgm:cxn modelId="{1C55B517-38F7-4FA5-BE95-967F4272B621}" type="presOf" srcId="{85E568A0-C87C-450E-B99C-946E0A55F924}" destId="{26EAC971-5D2A-4BCF-B8FB-C9277A9F003A}" srcOrd="0" destOrd="0" presId="urn:microsoft.com/office/officeart/2005/8/layout/vList5"/>
    <dgm:cxn modelId="{0F1FDBF7-028F-42D1-A919-246754FAE7C4}" type="presOf" srcId="{72D5D588-0734-42D6-A2D7-FFFE2B5311C8}" destId="{3DD5440C-CA7F-47AD-BEA9-7E1AB1947A27}" srcOrd="0" destOrd="1" presId="urn:microsoft.com/office/officeart/2005/8/layout/vList5"/>
    <dgm:cxn modelId="{84BA4A86-1388-4C87-9F15-2A37DCD46266}" type="presOf" srcId="{1C39E1CC-B477-4DE3-AD26-E918075BE418}" destId="{3DD5440C-CA7F-47AD-BEA9-7E1AB1947A27}" srcOrd="0" destOrd="0" presId="urn:microsoft.com/office/officeart/2005/8/layout/vList5"/>
    <dgm:cxn modelId="{8DE3116C-07E9-4B7A-8A73-115E04C46C54}" type="presOf" srcId="{7A6194E7-F650-4E06-B693-9600D2D7052D}" destId="{6904720E-B156-4F85-A396-14DACA8F8982}" srcOrd="0" destOrd="0" presId="urn:microsoft.com/office/officeart/2005/8/layout/vList5"/>
    <dgm:cxn modelId="{3567C632-2B47-49E2-8A02-E2A08F1A12E8}" type="presOf" srcId="{2A8A9198-F1DF-4A88-81E3-9D4E5D35BE76}" destId="{07F78D38-FEB9-4C1F-B847-9E62E829018F}" srcOrd="0" destOrd="0" presId="urn:microsoft.com/office/officeart/2005/8/layout/vList5"/>
    <dgm:cxn modelId="{C8B93358-B2E4-482C-91CD-44E5F14C3EFE}" type="presOf" srcId="{EA9B7E10-5F1F-49BA-B6B9-5C8A5AC3E6AD}" destId="{3908F7AA-062E-4CC6-B440-F4D7C773FDBB}" srcOrd="0" destOrd="2" presId="urn:microsoft.com/office/officeart/2005/8/layout/vList5"/>
    <dgm:cxn modelId="{CEFE03C1-CE97-44C1-AF77-589DA0CF59D1}" srcId="{85E568A0-C87C-450E-B99C-946E0A55F924}" destId="{40D39E23-5627-4E9C-A349-C5D45FEDE5DF}" srcOrd="1" destOrd="0" parTransId="{08285A7E-9158-4DAE-8FA4-17C725E6EDB0}" sibTransId="{397B8EE4-C270-4F77-86DF-9F3589158CC6}"/>
    <dgm:cxn modelId="{3701313D-6739-4FF3-A6D8-6C22DA0E76AB}" srcId="{EE88D7DE-40D7-4C7F-8570-F4B41E146AAB}" destId="{2A8A9198-F1DF-4A88-81E3-9D4E5D35BE76}" srcOrd="2" destOrd="0" parTransId="{7633F1F9-D2F4-446B-859C-B09AF59278F9}" sibTransId="{C0AE238D-F12B-4455-A2DF-B027338B44DE}"/>
    <dgm:cxn modelId="{A462EBCA-3A4E-4EF3-A1B7-86CA5D1D86C3}" srcId="{85E568A0-C87C-450E-B99C-946E0A55F924}" destId="{EA9B7E10-5F1F-49BA-B6B9-5C8A5AC3E6AD}" srcOrd="2" destOrd="0" parTransId="{AFDDE590-74E4-4086-B5BE-147902573C96}" sibTransId="{81B8CD8E-BD7E-43EE-9690-0F9E9840755C}"/>
    <dgm:cxn modelId="{449AB3E3-A668-41FB-9813-D4DD77A8B371}" srcId="{7A6194E7-F650-4E06-B693-9600D2D7052D}" destId="{72D5D588-0734-42D6-A2D7-FFFE2B5311C8}" srcOrd="1" destOrd="0" parTransId="{4C417550-EA9F-4F21-A095-6EAFA7DA5BA4}" sibTransId="{12C2264C-950D-4B5D-B821-5290631066F7}"/>
    <dgm:cxn modelId="{42F9ADAA-CCC0-46BA-9E34-7BBFDAF6F1BD}" type="presParOf" srcId="{ECA57F2E-AD12-4492-922E-4F4003BF5DDC}" destId="{21829A7B-3FD9-4794-AD19-C22ABB712E4C}" srcOrd="0" destOrd="0" presId="urn:microsoft.com/office/officeart/2005/8/layout/vList5"/>
    <dgm:cxn modelId="{92E26615-1924-48B9-A3B9-B24A6B8799F5}" type="presParOf" srcId="{21829A7B-3FD9-4794-AD19-C22ABB712E4C}" destId="{6904720E-B156-4F85-A396-14DACA8F8982}" srcOrd="0" destOrd="0" presId="urn:microsoft.com/office/officeart/2005/8/layout/vList5"/>
    <dgm:cxn modelId="{AE45DB9D-1949-4C7C-8BDD-AF84D0AAD26F}" type="presParOf" srcId="{21829A7B-3FD9-4794-AD19-C22ABB712E4C}" destId="{3DD5440C-CA7F-47AD-BEA9-7E1AB1947A27}" srcOrd="1" destOrd="0" presId="urn:microsoft.com/office/officeart/2005/8/layout/vList5"/>
    <dgm:cxn modelId="{7C991091-03CE-452A-9B9F-E80688768D3B}" type="presParOf" srcId="{ECA57F2E-AD12-4492-922E-4F4003BF5DDC}" destId="{87BB8025-E636-483D-88FB-5525DEAA89F9}" srcOrd="1" destOrd="0" presId="urn:microsoft.com/office/officeart/2005/8/layout/vList5"/>
    <dgm:cxn modelId="{F7388750-7C3A-475B-9CC6-E87E76D01CBB}" type="presParOf" srcId="{ECA57F2E-AD12-4492-922E-4F4003BF5DDC}" destId="{9B2663E2-8D84-4260-B0D5-5CF46C1B1175}" srcOrd="2" destOrd="0" presId="urn:microsoft.com/office/officeart/2005/8/layout/vList5"/>
    <dgm:cxn modelId="{DBAEBF3F-E292-4B3E-BCC0-B41354E5AA9C}" type="presParOf" srcId="{9B2663E2-8D84-4260-B0D5-5CF46C1B1175}" destId="{26EAC971-5D2A-4BCF-B8FB-C9277A9F003A}" srcOrd="0" destOrd="0" presId="urn:microsoft.com/office/officeart/2005/8/layout/vList5"/>
    <dgm:cxn modelId="{74F4B437-3B76-40E8-AC37-42DFDB6E8154}" type="presParOf" srcId="{9B2663E2-8D84-4260-B0D5-5CF46C1B1175}" destId="{3908F7AA-062E-4CC6-B440-F4D7C773FDBB}" srcOrd="1" destOrd="0" presId="urn:microsoft.com/office/officeart/2005/8/layout/vList5"/>
    <dgm:cxn modelId="{6C46CF90-198E-4C76-8596-F2653184E61B}" type="presParOf" srcId="{ECA57F2E-AD12-4492-922E-4F4003BF5DDC}" destId="{C918BFFC-6C41-4C76-ADCD-9CB72F3F489F}" srcOrd="3" destOrd="0" presId="urn:microsoft.com/office/officeart/2005/8/layout/vList5"/>
    <dgm:cxn modelId="{0F08665C-3748-46E8-A2B2-D7C1BBECF6AC}" type="presParOf" srcId="{ECA57F2E-AD12-4492-922E-4F4003BF5DDC}" destId="{A60FADFE-C01E-4DFC-B318-842135B2DBFA}" srcOrd="4" destOrd="0" presId="urn:microsoft.com/office/officeart/2005/8/layout/vList5"/>
    <dgm:cxn modelId="{76E2FE2E-8BA5-48AF-8BD7-1AA5A68089BB}" type="presParOf" srcId="{A60FADFE-C01E-4DFC-B318-842135B2DBFA}" destId="{07F78D38-FEB9-4C1F-B847-9E62E829018F}" srcOrd="0" destOrd="0" presId="urn:microsoft.com/office/officeart/2005/8/layout/vList5"/>
    <dgm:cxn modelId="{2E14520D-F1B4-44C5-BC29-8CD4B354FDB2}" type="presParOf" srcId="{A60FADFE-C01E-4DFC-B318-842135B2DBFA}" destId="{11247B7B-45F3-45DD-8B12-30B4E136E9C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85B77-144F-435A-8E72-0DA67B61F680}">
      <dsp:nvSpPr>
        <dsp:cNvPr id="0" name=""/>
        <dsp:cNvSpPr/>
      </dsp:nvSpPr>
      <dsp:spPr>
        <a:xfrm>
          <a:off x="0" y="36842"/>
          <a:ext cx="2607817" cy="3521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smtClean="0"/>
            <a:t>份号</a:t>
          </a:r>
          <a:endParaRPr lang="zh-CN" altLang="en-US" sz="1400" kern="1200"/>
        </a:p>
      </dsp:txBody>
      <dsp:txXfrm>
        <a:off x="17191" y="54033"/>
        <a:ext cx="2573435" cy="317787"/>
      </dsp:txXfrm>
    </dsp:sp>
    <dsp:sp modelId="{058D1C94-E1F9-4F45-B3D8-38AA47C35606}">
      <dsp:nvSpPr>
        <dsp:cNvPr id="0" name=""/>
        <dsp:cNvSpPr/>
      </dsp:nvSpPr>
      <dsp:spPr>
        <a:xfrm>
          <a:off x="0" y="389012"/>
          <a:ext cx="2607817"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9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altLang="zh-CN" sz="1100" kern="1200" dirty="0" smtClean="0"/>
            <a:t>6</a:t>
          </a:r>
          <a:r>
            <a:rPr lang="zh-CN" altLang="en-US" sz="1100" kern="1200" dirty="0" smtClean="0"/>
            <a:t>位</a:t>
          </a:r>
          <a:r>
            <a:rPr lang="en-US" altLang="zh-CN" sz="1100" kern="1200" dirty="0" smtClean="0"/>
            <a:t>3</a:t>
          </a:r>
          <a:r>
            <a:rPr lang="zh-CN" altLang="en-US" sz="1100" kern="1200" dirty="0" smtClean="0"/>
            <a:t>号阿拉伯数字</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左上角第一行，顶格</a:t>
          </a:r>
          <a:endParaRPr lang="zh-CN" altLang="en-US" sz="1100" kern="1200" dirty="0"/>
        </a:p>
      </dsp:txBody>
      <dsp:txXfrm>
        <a:off x="0" y="389012"/>
        <a:ext cx="2607817" cy="405720"/>
      </dsp:txXfrm>
    </dsp:sp>
    <dsp:sp modelId="{A2A311DF-B1FF-4F25-8775-14B137B97621}">
      <dsp:nvSpPr>
        <dsp:cNvPr id="0" name=""/>
        <dsp:cNvSpPr/>
      </dsp:nvSpPr>
      <dsp:spPr>
        <a:xfrm>
          <a:off x="0" y="794732"/>
          <a:ext cx="2607817" cy="3521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密级和保密期限</a:t>
          </a:r>
          <a:endParaRPr lang="zh-CN" altLang="en-US" sz="1400" kern="1200" dirty="0"/>
        </a:p>
      </dsp:txBody>
      <dsp:txXfrm>
        <a:off x="17191" y="811923"/>
        <a:ext cx="2573435" cy="317787"/>
      </dsp:txXfrm>
    </dsp:sp>
    <dsp:sp modelId="{A3F1C356-2475-4860-8F07-D663BCA66767}">
      <dsp:nvSpPr>
        <dsp:cNvPr id="0" name=""/>
        <dsp:cNvSpPr/>
      </dsp:nvSpPr>
      <dsp:spPr>
        <a:xfrm>
          <a:off x="0" y="1146902"/>
          <a:ext cx="2607817"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9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altLang="zh-CN" sz="1100" kern="1200" dirty="0" smtClean="0"/>
            <a:t>3</a:t>
          </a:r>
          <a:r>
            <a:rPr lang="zh-CN" altLang="en-US" sz="1100" kern="1200" dirty="0" smtClean="0"/>
            <a:t>号黑体</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左上角第二行，顶格</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数字保用阿拉伯</a:t>
          </a:r>
          <a:endParaRPr lang="zh-CN" altLang="en-US" sz="1100" kern="1200" dirty="0"/>
        </a:p>
      </dsp:txBody>
      <dsp:txXfrm>
        <a:off x="0" y="1146902"/>
        <a:ext cx="2607817" cy="608580"/>
      </dsp:txXfrm>
    </dsp:sp>
    <dsp:sp modelId="{0FF63F16-F9C3-4517-8929-F4C445B47781}">
      <dsp:nvSpPr>
        <dsp:cNvPr id="0" name=""/>
        <dsp:cNvSpPr/>
      </dsp:nvSpPr>
      <dsp:spPr>
        <a:xfrm>
          <a:off x="0" y="1755482"/>
          <a:ext cx="2607817" cy="3521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紧急程序</a:t>
          </a:r>
          <a:endParaRPr lang="zh-CN" altLang="en-US" sz="1400" kern="1200" dirty="0"/>
        </a:p>
      </dsp:txBody>
      <dsp:txXfrm>
        <a:off x="17191" y="1772673"/>
        <a:ext cx="2573435" cy="317787"/>
      </dsp:txXfrm>
    </dsp:sp>
    <dsp:sp modelId="{B3ABBA4F-B987-4C3D-B197-C3D3F506EEAA}">
      <dsp:nvSpPr>
        <dsp:cNvPr id="0" name=""/>
        <dsp:cNvSpPr/>
      </dsp:nvSpPr>
      <dsp:spPr>
        <a:xfrm>
          <a:off x="0" y="2107652"/>
          <a:ext cx="2607817"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9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altLang="zh-CN" sz="1100" kern="1200" dirty="0" smtClean="0"/>
            <a:t>3</a:t>
          </a:r>
          <a:r>
            <a:rPr lang="zh-CN" altLang="en-US" sz="1100" kern="1200" dirty="0" smtClean="0"/>
            <a:t>号黑体</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左上角第三行</a:t>
          </a:r>
          <a:endParaRPr lang="zh-CN" altLang="en-US" sz="1100" kern="1200" dirty="0"/>
        </a:p>
      </dsp:txBody>
      <dsp:txXfrm>
        <a:off x="0" y="2107652"/>
        <a:ext cx="2607817" cy="405720"/>
      </dsp:txXfrm>
    </dsp:sp>
    <dsp:sp modelId="{33CDB6E7-96DC-42FE-8A3F-B193854E195C}">
      <dsp:nvSpPr>
        <dsp:cNvPr id="0" name=""/>
        <dsp:cNvSpPr/>
      </dsp:nvSpPr>
      <dsp:spPr>
        <a:xfrm>
          <a:off x="0" y="2513372"/>
          <a:ext cx="2607817" cy="3521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发文机关标志</a:t>
          </a:r>
          <a:endParaRPr lang="zh-CN" altLang="en-US" sz="1400" kern="1200" dirty="0"/>
        </a:p>
      </dsp:txBody>
      <dsp:txXfrm>
        <a:off x="17191" y="2530563"/>
        <a:ext cx="2573435" cy="317787"/>
      </dsp:txXfrm>
    </dsp:sp>
    <dsp:sp modelId="{79D1085B-589E-40B3-BA0F-AE6D01A2CCA4}">
      <dsp:nvSpPr>
        <dsp:cNvPr id="0" name=""/>
        <dsp:cNvSpPr/>
      </dsp:nvSpPr>
      <dsp:spPr>
        <a:xfrm>
          <a:off x="0" y="2865542"/>
          <a:ext cx="2607817"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98"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全称或规范简称（</a:t>
          </a:r>
          <a:r>
            <a:rPr lang="en-US" altLang="zh-CN" sz="1100" kern="1200" dirty="0" smtClean="0"/>
            <a:t>+</a:t>
          </a:r>
          <a:r>
            <a:rPr lang="zh-CN" altLang="en-US" sz="1100" kern="1200" dirty="0" smtClean="0"/>
            <a:t>“文件”）</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小标宋，红色</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醒目、美观、庄重</a:t>
          </a:r>
          <a:endParaRPr lang="zh-CN" altLang="en-US" sz="1100" kern="1200" dirty="0"/>
        </a:p>
      </dsp:txBody>
      <dsp:txXfrm>
        <a:off x="0" y="2865542"/>
        <a:ext cx="2607817" cy="608580"/>
      </dsp:txXfrm>
    </dsp:sp>
    <dsp:sp modelId="{F15D38C3-66C7-4209-B7CC-C92257B9F910}">
      <dsp:nvSpPr>
        <dsp:cNvPr id="0" name=""/>
        <dsp:cNvSpPr/>
      </dsp:nvSpPr>
      <dsp:spPr>
        <a:xfrm>
          <a:off x="0" y="3474122"/>
          <a:ext cx="2607817" cy="3521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发文字号</a:t>
          </a:r>
          <a:endParaRPr lang="zh-CN" altLang="en-US" sz="1400" kern="1200" dirty="0"/>
        </a:p>
      </dsp:txBody>
      <dsp:txXfrm>
        <a:off x="17191" y="3491313"/>
        <a:ext cx="2573435" cy="317787"/>
      </dsp:txXfrm>
    </dsp:sp>
    <dsp:sp modelId="{E2FF89C3-2CA7-4ED2-986C-AD436A85B8E7}">
      <dsp:nvSpPr>
        <dsp:cNvPr id="0" name=""/>
        <dsp:cNvSpPr/>
      </dsp:nvSpPr>
      <dsp:spPr>
        <a:xfrm>
          <a:off x="0" y="3826292"/>
          <a:ext cx="2607817"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98"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上行文左空一字，平下行方居中</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发文机关标志下空两行</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年份标全称，六角括号</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发文序号不加“第”字，不编虚位</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阿拉伯数字后加“号”字</a:t>
          </a:r>
          <a:endParaRPr lang="zh-CN" altLang="en-US" sz="1100" kern="1200" dirty="0"/>
        </a:p>
      </dsp:txBody>
      <dsp:txXfrm>
        <a:off x="0" y="3826292"/>
        <a:ext cx="2607817" cy="1014300"/>
      </dsp:txXfrm>
    </dsp:sp>
    <dsp:sp modelId="{DA28010B-80EA-4532-888E-3A35ED4A8A87}">
      <dsp:nvSpPr>
        <dsp:cNvPr id="0" name=""/>
        <dsp:cNvSpPr/>
      </dsp:nvSpPr>
      <dsp:spPr>
        <a:xfrm>
          <a:off x="0" y="4840593"/>
          <a:ext cx="2607817" cy="3521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签发人</a:t>
          </a:r>
          <a:endParaRPr lang="zh-CN" altLang="en-US" sz="1400" kern="1200" dirty="0"/>
        </a:p>
      </dsp:txBody>
      <dsp:txXfrm>
        <a:off x="17191" y="4857784"/>
        <a:ext cx="2573435" cy="317787"/>
      </dsp:txXfrm>
    </dsp:sp>
    <dsp:sp modelId="{1A40256B-22FE-4DBD-BFA8-926719945691}">
      <dsp:nvSpPr>
        <dsp:cNvPr id="0" name=""/>
        <dsp:cNvSpPr/>
      </dsp:nvSpPr>
      <dsp:spPr>
        <a:xfrm>
          <a:off x="0" y="5192763"/>
          <a:ext cx="2607817"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798"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右空一字</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“签发人”</a:t>
          </a:r>
          <a:r>
            <a:rPr lang="en-US" altLang="zh-CN" sz="1100" kern="1200" dirty="0" smtClean="0"/>
            <a:t>3</a:t>
          </a:r>
          <a:r>
            <a:rPr lang="zh-CN" altLang="en-US" sz="1100" kern="1200" dirty="0" smtClean="0"/>
            <a:t>号仿宋，姓名</a:t>
          </a:r>
          <a:r>
            <a:rPr lang="en-US" altLang="zh-CN" sz="1100" kern="1200" dirty="0" smtClean="0"/>
            <a:t>3</a:t>
          </a:r>
          <a:r>
            <a:rPr lang="zh-CN" altLang="en-US" sz="1100" kern="1200" dirty="0" smtClean="0"/>
            <a:t>号楷体</a:t>
          </a:r>
          <a:endParaRPr lang="zh-CN" altLang="en-US" sz="1100" kern="1200" dirty="0"/>
        </a:p>
      </dsp:txBody>
      <dsp:txXfrm>
        <a:off x="0" y="5192763"/>
        <a:ext cx="2607817" cy="405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C0205-2835-40BA-8C7B-49C1E2F9A736}">
      <dsp:nvSpPr>
        <dsp:cNvPr id="0" name=""/>
        <dsp:cNvSpPr/>
      </dsp:nvSpPr>
      <dsp:spPr>
        <a:xfrm>
          <a:off x="0" y="77460"/>
          <a:ext cx="3240360" cy="5534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kern="1200" dirty="0" smtClean="0"/>
            <a:t>标题</a:t>
          </a:r>
          <a:endParaRPr lang="zh-CN" altLang="en-US" sz="2200" kern="1200" dirty="0"/>
        </a:p>
      </dsp:txBody>
      <dsp:txXfrm>
        <a:off x="27015" y="104475"/>
        <a:ext cx="3186330" cy="499380"/>
      </dsp:txXfrm>
    </dsp:sp>
    <dsp:sp modelId="{24FB1C85-1674-4D22-BB39-19D993A79E1C}">
      <dsp:nvSpPr>
        <dsp:cNvPr id="0" name=""/>
        <dsp:cNvSpPr/>
      </dsp:nvSpPr>
      <dsp:spPr>
        <a:xfrm>
          <a:off x="0" y="630870"/>
          <a:ext cx="3240360"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8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altLang="zh-CN" sz="1700" kern="1200" dirty="0" smtClean="0"/>
            <a:t>2</a:t>
          </a:r>
          <a:r>
            <a:rPr lang="zh-CN" altLang="en-US" sz="1700" kern="1200" dirty="0" smtClean="0"/>
            <a:t>号小标宋</a:t>
          </a:r>
          <a:endParaRPr lang="zh-CN" altLang="en-US" sz="1700" kern="1200" dirty="0"/>
        </a:p>
        <a:p>
          <a:pPr marL="171450" lvl="1" indent="-171450" algn="l" defTabSz="755650">
            <a:lnSpc>
              <a:spcPct val="90000"/>
            </a:lnSpc>
            <a:spcBef>
              <a:spcPct val="0"/>
            </a:spcBef>
            <a:spcAft>
              <a:spcPct val="20000"/>
            </a:spcAft>
            <a:buChar char="••"/>
          </a:pPr>
          <a:r>
            <a:rPr lang="zh-CN" altLang="en-US" sz="1700" kern="1200" dirty="0" smtClean="0"/>
            <a:t>红色分隔线下空二行</a:t>
          </a:r>
          <a:endParaRPr lang="zh-CN" altLang="en-US" sz="1700" kern="1200" dirty="0"/>
        </a:p>
        <a:p>
          <a:pPr marL="171450" lvl="1" indent="-171450" algn="l" defTabSz="755650">
            <a:lnSpc>
              <a:spcPct val="90000"/>
            </a:lnSpc>
            <a:spcBef>
              <a:spcPct val="0"/>
            </a:spcBef>
            <a:spcAft>
              <a:spcPct val="20000"/>
            </a:spcAft>
            <a:buChar char="••"/>
          </a:pPr>
          <a:r>
            <a:rPr lang="zh-CN" altLang="en-US" sz="1700" kern="1200" dirty="0" smtClean="0"/>
            <a:t>居中，回行词意完整</a:t>
          </a:r>
          <a:endParaRPr lang="zh-CN" altLang="en-US" sz="1700" kern="1200" dirty="0"/>
        </a:p>
        <a:p>
          <a:pPr marL="171450" lvl="1" indent="-171450" algn="l" defTabSz="755650">
            <a:lnSpc>
              <a:spcPct val="90000"/>
            </a:lnSpc>
            <a:spcBef>
              <a:spcPct val="0"/>
            </a:spcBef>
            <a:spcAft>
              <a:spcPct val="20000"/>
            </a:spcAft>
            <a:buChar char="••"/>
          </a:pPr>
          <a:r>
            <a:rPr lang="zh-CN" altLang="en-US" sz="1700" kern="1200" dirty="0" smtClean="0"/>
            <a:t>标题排列应使用梯形或菱形</a:t>
          </a:r>
          <a:endParaRPr lang="zh-CN" altLang="en-US" sz="1700" kern="1200" dirty="0"/>
        </a:p>
        <a:p>
          <a:pPr marL="171450" lvl="1" indent="-171450" algn="l" defTabSz="755650">
            <a:lnSpc>
              <a:spcPct val="90000"/>
            </a:lnSpc>
            <a:spcBef>
              <a:spcPct val="0"/>
            </a:spcBef>
            <a:spcAft>
              <a:spcPct val="20000"/>
            </a:spcAft>
            <a:buChar char="••"/>
          </a:pPr>
          <a:r>
            <a:rPr lang="zh-CN" altLang="en-US" sz="1700" kern="1200" dirty="0" smtClean="0"/>
            <a:t>“关于”前加发文机关署名</a:t>
          </a:r>
          <a:endParaRPr lang="zh-CN" altLang="en-US" sz="1700" kern="1200" dirty="0"/>
        </a:p>
      </dsp:txBody>
      <dsp:txXfrm>
        <a:off x="0" y="630870"/>
        <a:ext cx="3240360" cy="1548360"/>
      </dsp:txXfrm>
    </dsp:sp>
    <dsp:sp modelId="{FE898956-3108-46DF-9E5F-D936CFE4913B}">
      <dsp:nvSpPr>
        <dsp:cNvPr id="0" name=""/>
        <dsp:cNvSpPr/>
      </dsp:nvSpPr>
      <dsp:spPr>
        <a:xfrm>
          <a:off x="0" y="2179230"/>
          <a:ext cx="3240360" cy="553410"/>
        </a:xfrm>
        <a:prstGeom prst="roundRect">
          <a:avLst/>
        </a:prstGeom>
        <a:solidFill>
          <a:schemeClr val="accent2">
            <a:hueOff val="1428613"/>
            <a:satOff val="-16037"/>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kern="1200" dirty="0" smtClean="0"/>
            <a:t>主送机关</a:t>
          </a:r>
          <a:endParaRPr lang="zh-CN" altLang="en-US" sz="2200" kern="1200" dirty="0"/>
        </a:p>
      </dsp:txBody>
      <dsp:txXfrm>
        <a:off x="27015" y="2206245"/>
        <a:ext cx="3186330" cy="499380"/>
      </dsp:txXfrm>
    </dsp:sp>
    <dsp:sp modelId="{CE2809C1-24F0-4493-B5CD-96E8728AB18D}">
      <dsp:nvSpPr>
        <dsp:cNvPr id="0" name=""/>
        <dsp:cNvSpPr/>
      </dsp:nvSpPr>
      <dsp:spPr>
        <a:xfrm>
          <a:off x="0" y="2732641"/>
          <a:ext cx="3240360" cy="933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8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smtClean="0"/>
            <a:t>标题下空一行</a:t>
          </a:r>
          <a:endParaRPr lang="zh-CN" altLang="en-US" sz="1700" kern="1200" dirty="0"/>
        </a:p>
        <a:p>
          <a:pPr marL="171450" lvl="1" indent="-171450" algn="l" defTabSz="755650">
            <a:lnSpc>
              <a:spcPct val="90000"/>
            </a:lnSpc>
            <a:spcBef>
              <a:spcPct val="0"/>
            </a:spcBef>
            <a:spcAft>
              <a:spcPct val="20000"/>
            </a:spcAft>
            <a:buChar char="••"/>
          </a:pPr>
          <a:r>
            <a:rPr lang="en-US" altLang="zh-CN" sz="1700" kern="1200" dirty="0" smtClean="0"/>
            <a:t>3</a:t>
          </a:r>
          <a:r>
            <a:rPr lang="zh-CN" altLang="en-US" sz="1700" kern="1200" dirty="0" smtClean="0"/>
            <a:t>号仿宋</a:t>
          </a:r>
          <a:endParaRPr lang="zh-CN" altLang="en-US" sz="1700" kern="1200" dirty="0"/>
        </a:p>
        <a:p>
          <a:pPr marL="171450" lvl="1" indent="-171450" algn="l" defTabSz="755650">
            <a:lnSpc>
              <a:spcPct val="90000"/>
            </a:lnSpc>
            <a:spcBef>
              <a:spcPct val="0"/>
            </a:spcBef>
            <a:spcAft>
              <a:spcPct val="20000"/>
            </a:spcAft>
            <a:buChar char="••"/>
          </a:pPr>
          <a:r>
            <a:rPr lang="zh-CN" altLang="en-US" sz="1700" kern="1200" dirty="0" smtClean="0"/>
            <a:t>居左顶格，全角冒号</a:t>
          </a:r>
          <a:endParaRPr lang="zh-CN" altLang="en-US" sz="1700" kern="1200" dirty="0"/>
        </a:p>
      </dsp:txBody>
      <dsp:txXfrm>
        <a:off x="0" y="2732641"/>
        <a:ext cx="3240360" cy="933570"/>
      </dsp:txXfrm>
    </dsp:sp>
    <dsp:sp modelId="{47A2A6F7-DB7E-4A7F-A6D1-FB5C015E4F91}">
      <dsp:nvSpPr>
        <dsp:cNvPr id="0" name=""/>
        <dsp:cNvSpPr/>
      </dsp:nvSpPr>
      <dsp:spPr>
        <a:xfrm>
          <a:off x="0" y="3666211"/>
          <a:ext cx="3240360" cy="553410"/>
        </a:xfrm>
        <a:prstGeom prst="roundRect">
          <a:avLst/>
        </a:prstGeom>
        <a:solidFill>
          <a:schemeClr val="accent2">
            <a:hueOff val="2857225"/>
            <a:satOff val="-32074"/>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CN" altLang="en-US" sz="2200" kern="1200" dirty="0" smtClean="0"/>
            <a:t>正文</a:t>
          </a:r>
          <a:endParaRPr lang="zh-CN" altLang="en-US" sz="2200" kern="1200" dirty="0"/>
        </a:p>
      </dsp:txBody>
      <dsp:txXfrm>
        <a:off x="27015" y="3693226"/>
        <a:ext cx="3186330" cy="499380"/>
      </dsp:txXfrm>
    </dsp:sp>
    <dsp:sp modelId="{1D87A329-A417-47AD-9E11-131617F78004}">
      <dsp:nvSpPr>
        <dsp:cNvPr id="0" name=""/>
        <dsp:cNvSpPr/>
      </dsp:nvSpPr>
      <dsp:spPr>
        <a:xfrm>
          <a:off x="0" y="4219621"/>
          <a:ext cx="3240360" cy="62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8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kern="1200" dirty="0" smtClean="0"/>
            <a:t>自然段左空二格</a:t>
          </a:r>
          <a:endParaRPr lang="zh-CN" altLang="en-US" sz="1700" kern="1200" dirty="0"/>
        </a:p>
        <a:p>
          <a:pPr marL="171450" lvl="1" indent="-171450" algn="l" defTabSz="755650">
            <a:lnSpc>
              <a:spcPct val="90000"/>
            </a:lnSpc>
            <a:spcBef>
              <a:spcPct val="0"/>
            </a:spcBef>
            <a:spcAft>
              <a:spcPct val="20000"/>
            </a:spcAft>
            <a:buChar char="••"/>
          </a:pPr>
          <a:r>
            <a:rPr lang="en-US" altLang="zh-CN" sz="1700" kern="1200" dirty="0" smtClean="0"/>
            <a:t>3</a:t>
          </a:r>
          <a:r>
            <a:rPr lang="zh-CN" altLang="en-US" sz="1700" kern="1200" dirty="0" smtClean="0"/>
            <a:t>号仿宋</a:t>
          </a:r>
          <a:endParaRPr lang="zh-CN" altLang="en-US" sz="1700" kern="1200" dirty="0"/>
        </a:p>
      </dsp:txBody>
      <dsp:txXfrm>
        <a:off x="0" y="4219621"/>
        <a:ext cx="3240360" cy="626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BB3DE-4E78-4CCA-9DD2-6F1F3103371E}">
      <dsp:nvSpPr>
        <dsp:cNvPr id="0" name=""/>
        <dsp:cNvSpPr/>
      </dsp:nvSpPr>
      <dsp:spPr>
        <a:xfrm>
          <a:off x="0" y="55958"/>
          <a:ext cx="3096344" cy="3521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附件说明</a:t>
          </a:r>
          <a:endParaRPr lang="zh-CN" altLang="en-US" sz="1400" kern="1200" dirty="0"/>
        </a:p>
      </dsp:txBody>
      <dsp:txXfrm>
        <a:off x="17191" y="73149"/>
        <a:ext cx="3061962" cy="317787"/>
      </dsp:txXfrm>
    </dsp:sp>
    <dsp:sp modelId="{49E57188-4448-4341-A25D-C220AAC77526}">
      <dsp:nvSpPr>
        <dsp:cNvPr id="0" name=""/>
        <dsp:cNvSpPr/>
      </dsp:nvSpPr>
      <dsp:spPr>
        <a:xfrm>
          <a:off x="0" y="396798"/>
          <a:ext cx="3096344"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09"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正文下空一行，左空两字</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“附件”</a:t>
          </a:r>
          <a:r>
            <a:rPr lang="en-US" altLang="zh-CN" sz="1100" kern="1200" dirty="0" smtClean="0"/>
            <a:t>+</a:t>
          </a:r>
          <a:r>
            <a:rPr lang="zh-CN" altLang="en-US" sz="1100" kern="1200" dirty="0" smtClean="0"/>
            <a:t>全角冒号</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阿拉伯数字标注顺序号</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附件后不加标点</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回行时应与上一行首字对齐</a:t>
          </a:r>
          <a:endParaRPr lang="zh-CN" altLang="en-US" sz="1100" kern="1200" dirty="0"/>
        </a:p>
      </dsp:txBody>
      <dsp:txXfrm>
        <a:off x="0" y="396798"/>
        <a:ext cx="3096344" cy="1014300"/>
      </dsp:txXfrm>
    </dsp:sp>
    <dsp:sp modelId="{4B64C8A4-554A-4352-A17D-F67FFCF94A5B}">
      <dsp:nvSpPr>
        <dsp:cNvPr id="0" name=""/>
        <dsp:cNvSpPr/>
      </dsp:nvSpPr>
      <dsp:spPr>
        <a:xfrm>
          <a:off x="0" y="1411098"/>
          <a:ext cx="3096344" cy="3521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发文机关署名</a:t>
          </a:r>
          <a:endParaRPr lang="zh-CN" altLang="en-US" sz="1400" kern="1200" dirty="0"/>
        </a:p>
      </dsp:txBody>
      <dsp:txXfrm>
        <a:off x="17191" y="1428289"/>
        <a:ext cx="3061962" cy="317787"/>
      </dsp:txXfrm>
    </dsp:sp>
    <dsp:sp modelId="{4A8CC8C4-548F-4C40-B661-A6590DCE1337}">
      <dsp:nvSpPr>
        <dsp:cNvPr id="0" name=""/>
        <dsp:cNvSpPr/>
      </dsp:nvSpPr>
      <dsp:spPr>
        <a:xfrm>
          <a:off x="0" y="1763269"/>
          <a:ext cx="3096344"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09"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正文或附件之下，推荐空四行，也可以根据页面需要进行调整</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以成文日期为准居中编排</a:t>
          </a:r>
          <a:endParaRPr lang="zh-CN" altLang="en-US" sz="1100" kern="1200" dirty="0"/>
        </a:p>
        <a:p>
          <a:pPr marL="57150" lvl="1" indent="-57150" algn="l" defTabSz="488950">
            <a:lnSpc>
              <a:spcPct val="90000"/>
            </a:lnSpc>
            <a:spcBef>
              <a:spcPct val="0"/>
            </a:spcBef>
            <a:spcAft>
              <a:spcPct val="20000"/>
            </a:spcAft>
            <a:buChar char="••"/>
          </a:pPr>
          <a:r>
            <a:rPr lang="en-US" altLang="zh-CN" sz="1100" kern="1200" dirty="0" smtClean="0"/>
            <a:t>3</a:t>
          </a:r>
          <a:r>
            <a:rPr lang="zh-CN" altLang="en-US" sz="1100" kern="1200" dirty="0" smtClean="0"/>
            <a:t>号仿宋</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规范全称或简称</a:t>
          </a:r>
          <a:endParaRPr lang="zh-CN" altLang="en-US" sz="1100" kern="1200" dirty="0"/>
        </a:p>
      </dsp:txBody>
      <dsp:txXfrm>
        <a:off x="0" y="1763269"/>
        <a:ext cx="3096344" cy="985320"/>
      </dsp:txXfrm>
    </dsp:sp>
    <dsp:sp modelId="{EFD73EF4-2115-43AC-B8D4-2F67E72A3533}">
      <dsp:nvSpPr>
        <dsp:cNvPr id="0" name=""/>
        <dsp:cNvSpPr/>
      </dsp:nvSpPr>
      <dsp:spPr>
        <a:xfrm>
          <a:off x="0" y="2748589"/>
          <a:ext cx="3096344" cy="3521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成文日期</a:t>
          </a:r>
          <a:endParaRPr lang="zh-CN" altLang="en-US" sz="1400" kern="1200" dirty="0"/>
        </a:p>
      </dsp:txBody>
      <dsp:txXfrm>
        <a:off x="17191" y="2765780"/>
        <a:ext cx="3061962" cy="317787"/>
      </dsp:txXfrm>
    </dsp:sp>
    <dsp:sp modelId="{73D0FB07-8505-4BD9-A1DF-28D8563EE2BB}">
      <dsp:nvSpPr>
        <dsp:cNvPr id="0" name=""/>
        <dsp:cNvSpPr/>
      </dsp:nvSpPr>
      <dsp:spPr>
        <a:xfrm>
          <a:off x="0" y="3100759"/>
          <a:ext cx="3096344"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09"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altLang="zh-CN" sz="1100" kern="1200" dirty="0" smtClean="0"/>
            <a:t>3</a:t>
          </a:r>
          <a:r>
            <a:rPr lang="zh-CN" altLang="en-US" sz="1100" kern="1200" dirty="0" smtClean="0"/>
            <a:t>号阿拉伯数字</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右空四字</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年份发应标全称，月日不设虚位</a:t>
          </a:r>
          <a:endParaRPr lang="zh-CN" altLang="en-US" sz="1100" kern="1200" dirty="0"/>
        </a:p>
      </dsp:txBody>
      <dsp:txXfrm>
        <a:off x="0" y="3100759"/>
        <a:ext cx="3096344" cy="608580"/>
      </dsp:txXfrm>
    </dsp:sp>
    <dsp:sp modelId="{B147EAE0-1297-4468-A40C-16A5CD0BA42B}">
      <dsp:nvSpPr>
        <dsp:cNvPr id="0" name=""/>
        <dsp:cNvSpPr/>
      </dsp:nvSpPr>
      <dsp:spPr>
        <a:xfrm>
          <a:off x="0" y="3709339"/>
          <a:ext cx="3096344" cy="3521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印章</a:t>
          </a:r>
          <a:endParaRPr lang="zh-CN" altLang="en-US" sz="1400" kern="1200" dirty="0"/>
        </a:p>
      </dsp:txBody>
      <dsp:txXfrm>
        <a:off x="17191" y="3726530"/>
        <a:ext cx="3061962" cy="317787"/>
      </dsp:txXfrm>
    </dsp:sp>
    <dsp:sp modelId="{1E1DACB8-8FE9-48A5-AB02-15BB7AEFBC7D}">
      <dsp:nvSpPr>
        <dsp:cNvPr id="0" name=""/>
        <dsp:cNvSpPr/>
      </dsp:nvSpPr>
      <dsp:spPr>
        <a:xfrm>
          <a:off x="0" y="4061509"/>
          <a:ext cx="3096344" cy="60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09"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端正、居中，顶端应距上一行一行之内</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发文机关署名和成文日期居印章中心偏下位置</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不得出现空白</a:t>
          </a:r>
          <a:endParaRPr lang="zh-CN" altLang="en-US" sz="1100" kern="1200" dirty="0"/>
        </a:p>
      </dsp:txBody>
      <dsp:txXfrm>
        <a:off x="0" y="4061509"/>
        <a:ext cx="3096344" cy="608580"/>
      </dsp:txXfrm>
    </dsp:sp>
    <dsp:sp modelId="{AA2D7ED5-2D04-41DB-BF63-EFF328C77AB9}">
      <dsp:nvSpPr>
        <dsp:cNvPr id="0" name=""/>
        <dsp:cNvSpPr/>
      </dsp:nvSpPr>
      <dsp:spPr>
        <a:xfrm>
          <a:off x="0" y="4670089"/>
          <a:ext cx="3096344" cy="3521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kern="1200" dirty="0" smtClean="0"/>
            <a:t>附注</a:t>
          </a:r>
          <a:endParaRPr lang="zh-CN" altLang="en-US" sz="1400" kern="1200" dirty="0"/>
        </a:p>
      </dsp:txBody>
      <dsp:txXfrm>
        <a:off x="17191" y="4687280"/>
        <a:ext cx="3061962" cy="317787"/>
      </dsp:txXfrm>
    </dsp:sp>
    <dsp:sp modelId="{DB8DC62B-0C60-4E11-920B-4CD248B884AF}">
      <dsp:nvSpPr>
        <dsp:cNvPr id="0" name=""/>
        <dsp:cNvSpPr/>
      </dsp:nvSpPr>
      <dsp:spPr>
        <a:xfrm>
          <a:off x="0" y="5022259"/>
          <a:ext cx="3096344"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09" tIns="17780" rIns="99568" bIns="17780" numCol="1" spcCol="1270" anchor="t" anchorCtr="0">
          <a:noAutofit/>
        </a:bodyPr>
        <a:lstStyle/>
        <a:p>
          <a:pPr marL="57150" lvl="1" indent="-57150" algn="l" defTabSz="488950">
            <a:lnSpc>
              <a:spcPct val="90000"/>
            </a:lnSpc>
            <a:spcBef>
              <a:spcPct val="0"/>
            </a:spcBef>
            <a:spcAft>
              <a:spcPct val="20000"/>
            </a:spcAft>
            <a:buChar char="••"/>
          </a:pPr>
          <a:r>
            <a:rPr lang="zh-CN" altLang="en-US" sz="1100" kern="1200" dirty="0" smtClean="0"/>
            <a:t>成文日期下一行</a:t>
          </a:r>
          <a:endParaRPr lang="zh-CN" altLang="en-US" sz="1100" kern="1200" dirty="0"/>
        </a:p>
        <a:p>
          <a:pPr marL="57150" lvl="1" indent="-57150" algn="l" defTabSz="488950">
            <a:lnSpc>
              <a:spcPct val="90000"/>
            </a:lnSpc>
            <a:spcBef>
              <a:spcPct val="0"/>
            </a:spcBef>
            <a:spcAft>
              <a:spcPct val="20000"/>
            </a:spcAft>
            <a:buChar char="••"/>
          </a:pPr>
          <a:r>
            <a:rPr lang="zh-CN" altLang="en-US" sz="1100" kern="1200" dirty="0" smtClean="0"/>
            <a:t>居左空两字</a:t>
          </a:r>
          <a:r>
            <a:rPr lang="en-US" altLang="zh-CN" sz="1100" kern="1200" dirty="0" smtClean="0"/>
            <a:t>+</a:t>
          </a:r>
          <a:r>
            <a:rPr lang="zh-CN" altLang="en-US" sz="1100" kern="1200" dirty="0" smtClean="0"/>
            <a:t>圆括号</a:t>
          </a:r>
          <a:endParaRPr lang="zh-CN" altLang="en-US" sz="1100" kern="1200" dirty="0"/>
        </a:p>
      </dsp:txBody>
      <dsp:txXfrm>
        <a:off x="0" y="5022259"/>
        <a:ext cx="3096344" cy="405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854EB-E179-4849-A14E-4204B7EA1063}">
      <dsp:nvSpPr>
        <dsp:cNvPr id="0" name=""/>
        <dsp:cNvSpPr/>
      </dsp:nvSpPr>
      <dsp:spPr>
        <a:xfrm>
          <a:off x="0" y="263287"/>
          <a:ext cx="3181671" cy="4527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kern="1200" dirty="0" smtClean="0"/>
            <a:t>抄送机关</a:t>
          </a:r>
          <a:endParaRPr lang="en-US" altLang="zh-CN" sz="1800" kern="1200" dirty="0" smtClean="0"/>
        </a:p>
      </dsp:txBody>
      <dsp:txXfrm>
        <a:off x="22103" y="285390"/>
        <a:ext cx="3137465" cy="408584"/>
      </dsp:txXfrm>
    </dsp:sp>
    <dsp:sp modelId="{A06CDE1A-0893-4B32-9845-9AFAA8228047}">
      <dsp:nvSpPr>
        <dsp:cNvPr id="0" name=""/>
        <dsp:cNvSpPr/>
      </dsp:nvSpPr>
      <dsp:spPr>
        <a:xfrm>
          <a:off x="0" y="716077"/>
          <a:ext cx="3181671"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smtClean="0"/>
            <a:t>左右各空一字</a:t>
          </a:r>
          <a:endParaRPr lang="zh-CN" altLang="en-US" sz="1400" kern="1200" dirty="0"/>
        </a:p>
        <a:p>
          <a:pPr marL="114300" lvl="1" indent="-114300" algn="l" defTabSz="622300">
            <a:lnSpc>
              <a:spcPct val="90000"/>
            </a:lnSpc>
            <a:spcBef>
              <a:spcPct val="0"/>
            </a:spcBef>
            <a:spcAft>
              <a:spcPct val="20000"/>
            </a:spcAft>
            <a:buChar char="••"/>
          </a:pPr>
          <a:r>
            <a:rPr lang="en-US" altLang="zh-CN" sz="1400" kern="1200" dirty="0" smtClean="0"/>
            <a:t>4</a:t>
          </a:r>
          <a:r>
            <a:rPr lang="zh-CN" altLang="en-US" sz="1400" kern="1200" dirty="0" smtClean="0"/>
            <a:t>号仿宋</a:t>
          </a:r>
          <a:endParaRPr lang="zh-CN" altLang="en-US" sz="1400" kern="1200" dirty="0"/>
        </a:p>
        <a:p>
          <a:pPr marL="114300" lvl="1" indent="-114300" algn="l" defTabSz="622300">
            <a:lnSpc>
              <a:spcPct val="90000"/>
            </a:lnSpc>
            <a:spcBef>
              <a:spcPct val="0"/>
            </a:spcBef>
            <a:spcAft>
              <a:spcPct val="20000"/>
            </a:spcAft>
            <a:buChar char="••"/>
          </a:pPr>
          <a:r>
            <a:rPr lang="zh-CN" altLang="en-US" sz="1400" kern="1200" dirty="0" smtClean="0"/>
            <a:t>“抄送”后</a:t>
          </a:r>
          <a:r>
            <a:rPr lang="en-US" altLang="zh-CN" sz="1400" kern="1200" dirty="0" smtClean="0"/>
            <a:t>+</a:t>
          </a:r>
          <a:r>
            <a:rPr lang="zh-CN" altLang="en-US" sz="1400" kern="1200" dirty="0" smtClean="0"/>
            <a:t>全角冒号</a:t>
          </a:r>
          <a:endParaRPr lang="zh-CN" altLang="en-US" sz="1400" kern="1200" dirty="0"/>
        </a:p>
        <a:p>
          <a:pPr marL="114300" lvl="1" indent="-114300" algn="l" defTabSz="622300">
            <a:lnSpc>
              <a:spcPct val="90000"/>
            </a:lnSpc>
            <a:spcBef>
              <a:spcPct val="0"/>
            </a:spcBef>
            <a:spcAft>
              <a:spcPct val="20000"/>
            </a:spcAft>
            <a:buChar char="••"/>
          </a:pPr>
          <a:r>
            <a:rPr lang="zh-CN" altLang="en-US" sz="1400" kern="1200" dirty="0" smtClean="0"/>
            <a:t>多个抄送单位用逗号间隔，最后一个抄送单位后用句号</a:t>
          </a:r>
          <a:endParaRPr lang="zh-CN" altLang="en-US" sz="1400" kern="1200" dirty="0"/>
        </a:p>
        <a:p>
          <a:pPr marL="114300" lvl="1" indent="-114300" algn="l" defTabSz="622300">
            <a:lnSpc>
              <a:spcPct val="90000"/>
            </a:lnSpc>
            <a:spcBef>
              <a:spcPct val="0"/>
            </a:spcBef>
            <a:spcAft>
              <a:spcPct val="20000"/>
            </a:spcAft>
            <a:buChar char="••"/>
          </a:pPr>
          <a:r>
            <a:rPr lang="zh-CN" altLang="en-US" sz="1400" kern="1200" dirty="0" smtClean="0"/>
            <a:t>回行时与冒号后首字对齐</a:t>
          </a:r>
          <a:endParaRPr lang="zh-CN" altLang="en-US" sz="1400" kern="1200" dirty="0"/>
        </a:p>
      </dsp:txBody>
      <dsp:txXfrm>
        <a:off x="0" y="716077"/>
        <a:ext cx="3181671" cy="1490400"/>
      </dsp:txXfrm>
    </dsp:sp>
    <dsp:sp modelId="{38A3E18C-F373-4614-B133-4DBC78994454}">
      <dsp:nvSpPr>
        <dsp:cNvPr id="0" name=""/>
        <dsp:cNvSpPr/>
      </dsp:nvSpPr>
      <dsp:spPr>
        <a:xfrm>
          <a:off x="0" y="2206477"/>
          <a:ext cx="3181671" cy="4527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kern="1200" dirty="0" smtClean="0"/>
            <a:t>印发机关</a:t>
          </a:r>
          <a:endParaRPr lang="zh-CN" altLang="en-US" sz="1800" kern="1200" dirty="0"/>
        </a:p>
      </dsp:txBody>
      <dsp:txXfrm>
        <a:off x="22103" y="2228580"/>
        <a:ext cx="3137465" cy="408584"/>
      </dsp:txXfrm>
    </dsp:sp>
    <dsp:sp modelId="{09042763-FB2C-4F27-BD94-DF0E1E93D0A8}">
      <dsp:nvSpPr>
        <dsp:cNvPr id="0" name=""/>
        <dsp:cNvSpPr/>
      </dsp:nvSpPr>
      <dsp:spPr>
        <a:xfrm>
          <a:off x="0" y="2659267"/>
          <a:ext cx="3181671"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smtClean="0"/>
            <a:t>左空一字</a:t>
          </a:r>
          <a:endParaRPr lang="zh-CN" altLang="en-US" sz="1400" kern="1200" dirty="0"/>
        </a:p>
        <a:p>
          <a:pPr marL="114300" lvl="1" indent="-114300" algn="l" defTabSz="622300">
            <a:lnSpc>
              <a:spcPct val="90000"/>
            </a:lnSpc>
            <a:spcBef>
              <a:spcPct val="0"/>
            </a:spcBef>
            <a:spcAft>
              <a:spcPct val="20000"/>
            </a:spcAft>
            <a:buChar char="••"/>
          </a:pPr>
          <a:r>
            <a:rPr lang="en-US" altLang="zh-CN" sz="1400" kern="1200" dirty="0" smtClean="0"/>
            <a:t>4</a:t>
          </a:r>
          <a:r>
            <a:rPr lang="zh-CN" altLang="en-US" sz="1400" kern="1200" dirty="0" smtClean="0"/>
            <a:t>号仿宋</a:t>
          </a:r>
          <a:endParaRPr lang="zh-CN" altLang="en-US" sz="1400" kern="1200" dirty="0"/>
        </a:p>
      </dsp:txBody>
      <dsp:txXfrm>
        <a:off x="0" y="2659267"/>
        <a:ext cx="3181671" cy="512325"/>
      </dsp:txXfrm>
    </dsp:sp>
    <dsp:sp modelId="{D5FA2540-F081-4A55-B6C6-AA8A8317D0BF}">
      <dsp:nvSpPr>
        <dsp:cNvPr id="0" name=""/>
        <dsp:cNvSpPr/>
      </dsp:nvSpPr>
      <dsp:spPr>
        <a:xfrm>
          <a:off x="0" y="3171592"/>
          <a:ext cx="3181671" cy="4527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kern="1200" dirty="0" smtClean="0"/>
            <a:t>印发日期</a:t>
          </a:r>
          <a:endParaRPr lang="zh-CN" altLang="en-US" sz="1800" kern="1200" dirty="0"/>
        </a:p>
      </dsp:txBody>
      <dsp:txXfrm>
        <a:off x="22103" y="3193695"/>
        <a:ext cx="3137465" cy="408584"/>
      </dsp:txXfrm>
    </dsp:sp>
    <dsp:sp modelId="{A255C3F7-BFCD-470A-9448-D2640E5FB1F2}">
      <dsp:nvSpPr>
        <dsp:cNvPr id="0" name=""/>
        <dsp:cNvSpPr/>
      </dsp:nvSpPr>
      <dsp:spPr>
        <a:xfrm>
          <a:off x="0" y="3624382"/>
          <a:ext cx="3181671"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zh-CN" altLang="en-US" sz="1400" kern="1200" dirty="0" smtClean="0"/>
            <a:t>右空一字</a:t>
          </a:r>
          <a:endParaRPr lang="zh-CN" altLang="en-US" sz="1400" kern="1200" dirty="0"/>
        </a:p>
        <a:p>
          <a:pPr marL="114300" lvl="1" indent="-114300" algn="l" defTabSz="622300">
            <a:lnSpc>
              <a:spcPct val="90000"/>
            </a:lnSpc>
            <a:spcBef>
              <a:spcPct val="0"/>
            </a:spcBef>
            <a:spcAft>
              <a:spcPct val="20000"/>
            </a:spcAft>
            <a:buChar char="••"/>
          </a:pPr>
          <a:r>
            <a:rPr lang="en-US" altLang="zh-CN" sz="1400" kern="1200" dirty="0" smtClean="0"/>
            <a:t>4</a:t>
          </a:r>
          <a:r>
            <a:rPr lang="zh-CN" altLang="en-US" sz="1400" kern="1200" dirty="0" smtClean="0"/>
            <a:t>号仿宋</a:t>
          </a:r>
          <a:endParaRPr lang="zh-CN" altLang="en-US" sz="1400" kern="1200" dirty="0"/>
        </a:p>
        <a:p>
          <a:pPr marL="114300" lvl="1" indent="-114300" algn="l" defTabSz="622300">
            <a:lnSpc>
              <a:spcPct val="90000"/>
            </a:lnSpc>
            <a:spcBef>
              <a:spcPct val="0"/>
            </a:spcBef>
            <a:spcAft>
              <a:spcPct val="20000"/>
            </a:spcAft>
            <a:buChar char="••"/>
          </a:pPr>
          <a:r>
            <a:rPr lang="zh-CN" altLang="en-US" sz="1400" kern="1200" dirty="0" smtClean="0"/>
            <a:t>阿拉伯数字，年份全称，不设虚位</a:t>
          </a:r>
          <a:endParaRPr lang="zh-CN" altLang="en-US" sz="1400" kern="1200" dirty="0"/>
        </a:p>
        <a:p>
          <a:pPr marL="114300" lvl="1" indent="-114300" algn="l" defTabSz="622300">
            <a:lnSpc>
              <a:spcPct val="90000"/>
            </a:lnSpc>
            <a:spcBef>
              <a:spcPct val="0"/>
            </a:spcBef>
            <a:spcAft>
              <a:spcPct val="20000"/>
            </a:spcAft>
            <a:buChar char="••"/>
          </a:pPr>
          <a:r>
            <a:rPr lang="zh-CN" altLang="en-US" sz="1400" kern="1200" dirty="0" smtClean="0"/>
            <a:t>年份后加“印发”二字</a:t>
          </a:r>
          <a:endParaRPr lang="zh-CN" altLang="en-US" sz="1400" kern="1200" dirty="0"/>
        </a:p>
      </dsp:txBody>
      <dsp:txXfrm>
        <a:off x="0" y="3624382"/>
        <a:ext cx="3181671" cy="1024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F1CC8-3AB0-48E2-886B-C3F6AE42BF37}">
      <dsp:nvSpPr>
        <dsp:cNvPr id="0" name=""/>
        <dsp:cNvSpPr/>
      </dsp:nvSpPr>
      <dsp:spPr>
        <a:xfrm>
          <a:off x="-3843270" y="-590226"/>
          <a:ext cx="4580604" cy="4580604"/>
        </a:xfrm>
        <a:prstGeom prst="blockArc">
          <a:avLst>
            <a:gd name="adj1" fmla="val 18900000"/>
            <a:gd name="adj2" fmla="val 2700000"/>
            <a:gd name="adj3" fmla="val 472"/>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21CBB-29DF-491A-A4B3-F97B950D190B}">
      <dsp:nvSpPr>
        <dsp:cNvPr id="0" name=""/>
        <dsp:cNvSpPr/>
      </dsp:nvSpPr>
      <dsp:spPr>
        <a:xfrm>
          <a:off x="323194" y="212441"/>
          <a:ext cx="4132095" cy="425155"/>
        </a:xfrm>
        <a:prstGeom prst="rect">
          <a:avLst/>
        </a:prstGeom>
        <a:solidFill>
          <a:schemeClr val="accent2">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37467" tIns="43180" rIns="43180" bIns="43180" numCol="1" spcCol="1270" anchor="ctr" anchorCtr="0">
          <a:noAutofit/>
        </a:bodyPr>
        <a:lstStyle/>
        <a:p>
          <a:pPr lvl="0" algn="l" defTabSz="755650">
            <a:lnSpc>
              <a:spcPct val="90000"/>
            </a:lnSpc>
            <a:spcBef>
              <a:spcPct val="0"/>
            </a:spcBef>
            <a:spcAft>
              <a:spcPct val="35000"/>
            </a:spcAft>
          </a:pPr>
          <a:r>
            <a:rPr lang="zh-CN" altLang="en-US" sz="1700" kern="1200" dirty="0" smtClean="0"/>
            <a:t>另起一页编排，在版记之前</a:t>
          </a:r>
          <a:endParaRPr lang="zh-CN" altLang="en-US" sz="1700" kern="1200" dirty="0"/>
        </a:p>
      </dsp:txBody>
      <dsp:txXfrm>
        <a:off x="323194" y="212441"/>
        <a:ext cx="4132095" cy="425155"/>
      </dsp:txXfrm>
    </dsp:sp>
    <dsp:sp modelId="{2B0FCBC5-2F21-4285-97B3-223F98A02EE1}">
      <dsp:nvSpPr>
        <dsp:cNvPr id="0" name=""/>
        <dsp:cNvSpPr/>
      </dsp:nvSpPr>
      <dsp:spPr>
        <a:xfrm>
          <a:off x="57472" y="159297"/>
          <a:ext cx="531443" cy="53144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8D871-C4EC-4A69-8C67-5FF6B21EA7E3}">
      <dsp:nvSpPr>
        <dsp:cNvPr id="0" name=""/>
        <dsp:cNvSpPr/>
      </dsp:nvSpPr>
      <dsp:spPr>
        <a:xfrm>
          <a:off x="627848" y="849969"/>
          <a:ext cx="3827441" cy="425155"/>
        </a:xfrm>
        <a:prstGeom prst="rect">
          <a:avLst/>
        </a:prstGeom>
        <a:solidFill>
          <a:schemeClr val="accent2">
            <a:hueOff val="714306"/>
            <a:satOff val="-8019"/>
            <a:lumOff val="2941"/>
            <a:alphaOff val="0"/>
          </a:schemeClr>
        </a:solidFill>
        <a:ln w="38100" cap="flat" cmpd="dbl" algn="ctr">
          <a:solidFill>
            <a:schemeClr val="lt1">
              <a:hueOff val="0"/>
              <a:satOff val="0"/>
              <a:lumOff val="0"/>
              <a:alphaOff val="0"/>
            </a:schemeClr>
          </a:solidFill>
          <a:prstDash val="solid"/>
        </a:ln>
        <a:effectLst>
          <a:glow rad="63500">
            <a:schemeClr val="accent2">
              <a:hueOff val="714306"/>
              <a:satOff val="-8019"/>
              <a:lumOff val="2941"/>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37467" tIns="43180" rIns="43180" bIns="43180" numCol="1" spcCol="1270" anchor="ctr" anchorCtr="0">
          <a:noAutofit/>
        </a:bodyPr>
        <a:lstStyle/>
        <a:p>
          <a:pPr lvl="0" algn="l" defTabSz="755650">
            <a:lnSpc>
              <a:spcPct val="90000"/>
            </a:lnSpc>
            <a:spcBef>
              <a:spcPct val="0"/>
            </a:spcBef>
            <a:spcAft>
              <a:spcPct val="35000"/>
            </a:spcAft>
          </a:pPr>
          <a:r>
            <a:rPr lang="zh-CN" altLang="en-US" sz="1700" kern="1200" dirty="0" smtClean="0"/>
            <a:t>“附件”二字及顺序号，用</a:t>
          </a:r>
          <a:r>
            <a:rPr lang="en-US" altLang="zh-CN" sz="1700" kern="1200" dirty="0" smtClean="0"/>
            <a:t>3</a:t>
          </a:r>
          <a:r>
            <a:rPr lang="zh-CN" altLang="en-US" sz="1700" kern="1200" dirty="0" smtClean="0"/>
            <a:t>号黑体</a:t>
          </a:r>
          <a:endParaRPr lang="zh-CN" altLang="en-US" sz="1700" kern="1200" dirty="0"/>
        </a:p>
      </dsp:txBody>
      <dsp:txXfrm>
        <a:off x="627848" y="849969"/>
        <a:ext cx="3827441" cy="425155"/>
      </dsp:txXfrm>
    </dsp:sp>
    <dsp:sp modelId="{586EDEB1-25B8-47EF-9AA0-B66ABCE1202A}">
      <dsp:nvSpPr>
        <dsp:cNvPr id="0" name=""/>
        <dsp:cNvSpPr/>
      </dsp:nvSpPr>
      <dsp:spPr>
        <a:xfrm>
          <a:off x="362126" y="796825"/>
          <a:ext cx="531443" cy="531443"/>
        </a:xfrm>
        <a:prstGeom prst="ellipse">
          <a:avLst/>
        </a:prstGeom>
        <a:solidFill>
          <a:schemeClr val="lt1">
            <a:hueOff val="0"/>
            <a:satOff val="0"/>
            <a:lumOff val="0"/>
            <a:alphaOff val="0"/>
          </a:schemeClr>
        </a:solidFill>
        <a:ln w="25400" cap="flat" cmpd="sng" algn="ctr">
          <a:solidFill>
            <a:schemeClr val="accent2">
              <a:hueOff val="714306"/>
              <a:satOff val="-8019"/>
              <a:lumOff val="2941"/>
              <a:alphaOff val="0"/>
            </a:schemeClr>
          </a:solidFill>
          <a:prstDash val="solid"/>
        </a:ln>
        <a:effectLst/>
      </dsp:spPr>
      <dsp:style>
        <a:lnRef idx="2">
          <a:scrgbClr r="0" g="0" b="0"/>
        </a:lnRef>
        <a:fillRef idx="1">
          <a:scrgbClr r="0" g="0" b="0"/>
        </a:fillRef>
        <a:effectRef idx="0">
          <a:scrgbClr r="0" g="0" b="0"/>
        </a:effectRef>
        <a:fontRef idx="minor"/>
      </dsp:style>
    </dsp:sp>
    <dsp:sp modelId="{651D1899-6905-4924-A3C8-061CE0DF6671}">
      <dsp:nvSpPr>
        <dsp:cNvPr id="0" name=""/>
        <dsp:cNvSpPr/>
      </dsp:nvSpPr>
      <dsp:spPr>
        <a:xfrm>
          <a:off x="721352" y="1487498"/>
          <a:ext cx="3733937" cy="425155"/>
        </a:xfrm>
        <a:prstGeom prst="rect">
          <a:avLst/>
        </a:prstGeom>
        <a:solidFill>
          <a:schemeClr val="accent2">
            <a:hueOff val="1428613"/>
            <a:satOff val="-16037"/>
            <a:lumOff val="5882"/>
            <a:alphaOff val="0"/>
          </a:schemeClr>
        </a:solidFill>
        <a:ln w="38100" cap="flat" cmpd="dbl" algn="ctr">
          <a:solidFill>
            <a:schemeClr val="lt1">
              <a:hueOff val="0"/>
              <a:satOff val="0"/>
              <a:lumOff val="0"/>
              <a:alphaOff val="0"/>
            </a:schemeClr>
          </a:solidFill>
          <a:prstDash val="solid"/>
        </a:ln>
        <a:effectLst>
          <a:glow rad="63500">
            <a:schemeClr val="accent2">
              <a:hueOff val="1428613"/>
              <a:satOff val="-16037"/>
              <a:lumOff val="5882"/>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37467" tIns="43180" rIns="43180" bIns="43180" numCol="1" spcCol="1270" anchor="ctr" anchorCtr="0">
          <a:noAutofit/>
        </a:bodyPr>
        <a:lstStyle/>
        <a:p>
          <a:pPr lvl="0" algn="l" defTabSz="755650">
            <a:lnSpc>
              <a:spcPct val="90000"/>
            </a:lnSpc>
            <a:spcBef>
              <a:spcPct val="0"/>
            </a:spcBef>
            <a:spcAft>
              <a:spcPct val="35000"/>
            </a:spcAft>
          </a:pPr>
          <a:r>
            <a:rPr lang="zh-CN" altLang="en-US" sz="1700" kern="1200" dirty="0" smtClean="0"/>
            <a:t>左上角第一行</a:t>
          </a:r>
          <a:endParaRPr lang="zh-CN" altLang="en-US" sz="1700" kern="1200" dirty="0"/>
        </a:p>
      </dsp:txBody>
      <dsp:txXfrm>
        <a:off x="721352" y="1487498"/>
        <a:ext cx="3733937" cy="425155"/>
      </dsp:txXfrm>
    </dsp:sp>
    <dsp:sp modelId="{211995B5-88FD-4359-A3B2-AE22D519BCA3}">
      <dsp:nvSpPr>
        <dsp:cNvPr id="0" name=""/>
        <dsp:cNvSpPr/>
      </dsp:nvSpPr>
      <dsp:spPr>
        <a:xfrm>
          <a:off x="455630" y="1434354"/>
          <a:ext cx="531443" cy="531443"/>
        </a:xfrm>
        <a:prstGeom prst="ellipse">
          <a:avLst/>
        </a:prstGeom>
        <a:solidFill>
          <a:schemeClr val="lt1">
            <a:hueOff val="0"/>
            <a:satOff val="0"/>
            <a:lumOff val="0"/>
            <a:alphaOff val="0"/>
          </a:schemeClr>
        </a:solidFill>
        <a:ln w="25400" cap="flat" cmpd="sng" algn="ctr">
          <a:solidFill>
            <a:schemeClr val="accent2">
              <a:hueOff val="1428613"/>
              <a:satOff val="-16037"/>
              <a:lumOff val="5882"/>
              <a:alphaOff val="0"/>
            </a:schemeClr>
          </a:solidFill>
          <a:prstDash val="solid"/>
        </a:ln>
        <a:effectLst/>
      </dsp:spPr>
      <dsp:style>
        <a:lnRef idx="2">
          <a:scrgbClr r="0" g="0" b="0"/>
        </a:lnRef>
        <a:fillRef idx="1">
          <a:scrgbClr r="0" g="0" b="0"/>
        </a:fillRef>
        <a:effectRef idx="0">
          <a:scrgbClr r="0" g="0" b="0"/>
        </a:effectRef>
        <a:fontRef idx="minor"/>
      </dsp:style>
    </dsp:sp>
    <dsp:sp modelId="{561BCBAC-2C40-469A-9CD5-8952281BCBBF}">
      <dsp:nvSpPr>
        <dsp:cNvPr id="0" name=""/>
        <dsp:cNvSpPr/>
      </dsp:nvSpPr>
      <dsp:spPr>
        <a:xfrm>
          <a:off x="627848" y="2125026"/>
          <a:ext cx="3827441" cy="425155"/>
        </a:xfrm>
        <a:prstGeom prst="rect">
          <a:avLst/>
        </a:prstGeom>
        <a:solidFill>
          <a:schemeClr val="accent2">
            <a:hueOff val="2142919"/>
            <a:satOff val="-24056"/>
            <a:lumOff val="8824"/>
            <a:alphaOff val="0"/>
          </a:schemeClr>
        </a:solidFill>
        <a:ln w="38100" cap="flat" cmpd="dbl" algn="ctr">
          <a:solidFill>
            <a:schemeClr val="lt1">
              <a:hueOff val="0"/>
              <a:satOff val="0"/>
              <a:lumOff val="0"/>
              <a:alphaOff val="0"/>
            </a:schemeClr>
          </a:solidFill>
          <a:prstDash val="solid"/>
        </a:ln>
        <a:effectLst>
          <a:glow rad="63500">
            <a:schemeClr val="accent2">
              <a:hueOff val="2142919"/>
              <a:satOff val="-24056"/>
              <a:lumOff val="8824"/>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37467" tIns="43180" rIns="43180" bIns="43180" numCol="1" spcCol="1270" anchor="ctr" anchorCtr="0">
          <a:noAutofit/>
        </a:bodyPr>
        <a:lstStyle/>
        <a:p>
          <a:pPr lvl="0" algn="l" defTabSz="755650">
            <a:lnSpc>
              <a:spcPct val="90000"/>
            </a:lnSpc>
            <a:spcBef>
              <a:spcPct val="0"/>
            </a:spcBef>
            <a:spcAft>
              <a:spcPct val="35000"/>
            </a:spcAft>
          </a:pPr>
          <a:r>
            <a:rPr lang="zh-CN" altLang="en-US" sz="1700" kern="1200" dirty="0" smtClean="0"/>
            <a:t>标题居中，第三行</a:t>
          </a:r>
          <a:endParaRPr lang="zh-CN" altLang="en-US" sz="1700" kern="1200" dirty="0"/>
        </a:p>
      </dsp:txBody>
      <dsp:txXfrm>
        <a:off x="627848" y="2125026"/>
        <a:ext cx="3827441" cy="425155"/>
      </dsp:txXfrm>
    </dsp:sp>
    <dsp:sp modelId="{59E10AFE-1A56-4EEE-B664-2D0A206D2BA6}">
      <dsp:nvSpPr>
        <dsp:cNvPr id="0" name=""/>
        <dsp:cNvSpPr/>
      </dsp:nvSpPr>
      <dsp:spPr>
        <a:xfrm>
          <a:off x="362126" y="2071882"/>
          <a:ext cx="531443" cy="531443"/>
        </a:xfrm>
        <a:prstGeom prst="ellipse">
          <a:avLst/>
        </a:prstGeom>
        <a:solidFill>
          <a:schemeClr val="lt1">
            <a:hueOff val="0"/>
            <a:satOff val="0"/>
            <a:lumOff val="0"/>
            <a:alphaOff val="0"/>
          </a:schemeClr>
        </a:solidFill>
        <a:ln w="25400" cap="flat" cmpd="sng" algn="ctr">
          <a:solidFill>
            <a:schemeClr val="accent2">
              <a:hueOff val="2142919"/>
              <a:satOff val="-24056"/>
              <a:lumOff val="8824"/>
              <a:alphaOff val="0"/>
            </a:schemeClr>
          </a:solidFill>
          <a:prstDash val="solid"/>
        </a:ln>
        <a:effectLst/>
      </dsp:spPr>
      <dsp:style>
        <a:lnRef idx="2">
          <a:scrgbClr r="0" g="0" b="0"/>
        </a:lnRef>
        <a:fillRef idx="1">
          <a:scrgbClr r="0" g="0" b="0"/>
        </a:fillRef>
        <a:effectRef idx="0">
          <a:scrgbClr r="0" g="0" b="0"/>
        </a:effectRef>
        <a:fontRef idx="minor"/>
      </dsp:style>
    </dsp:sp>
    <dsp:sp modelId="{5F29CB3A-E952-463F-B7C3-78F7F78408E5}">
      <dsp:nvSpPr>
        <dsp:cNvPr id="0" name=""/>
        <dsp:cNvSpPr/>
      </dsp:nvSpPr>
      <dsp:spPr>
        <a:xfrm>
          <a:off x="323194" y="2762555"/>
          <a:ext cx="4132095" cy="425155"/>
        </a:xfrm>
        <a:prstGeom prst="rect">
          <a:avLst/>
        </a:prstGeom>
        <a:solidFill>
          <a:schemeClr val="accent2">
            <a:hueOff val="2857225"/>
            <a:satOff val="-32074"/>
            <a:lumOff val="11765"/>
            <a:alphaOff val="0"/>
          </a:schemeClr>
        </a:solidFill>
        <a:ln w="38100" cap="flat" cmpd="dbl" algn="ctr">
          <a:solidFill>
            <a:schemeClr val="lt1">
              <a:hueOff val="0"/>
              <a:satOff val="0"/>
              <a:lumOff val="0"/>
              <a:alphaOff val="0"/>
            </a:schemeClr>
          </a:solidFill>
          <a:prstDash val="solid"/>
        </a:ln>
        <a:effectLst>
          <a:glow rad="63500">
            <a:schemeClr val="accent2">
              <a:hueOff val="2857225"/>
              <a:satOff val="-32074"/>
              <a:lumOff val="11765"/>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337467" tIns="43180" rIns="43180" bIns="43180" numCol="1" spcCol="1270" anchor="ctr" anchorCtr="0">
          <a:noAutofit/>
        </a:bodyPr>
        <a:lstStyle/>
        <a:p>
          <a:pPr lvl="0" algn="l" defTabSz="755650">
            <a:lnSpc>
              <a:spcPct val="90000"/>
            </a:lnSpc>
            <a:spcBef>
              <a:spcPct val="0"/>
            </a:spcBef>
            <a:spcAft>
              <a:spcPct val="35000"/>
            </a:spcAft>
          </a:pPr>
          <a:r>
            <a:rPr lang="zh-CN" altLang="en-US" sz="1700" kern="1200" dirty="0" smtClean="0"/>
            <a:t>格式要求，同正文</a:t>
          </a:r>
          <a:endParaRPr lang="zh-CN" altLang="en-US" sz="1700" kern="1200" dirty="0"/>
        </a:p>
      </dsp:txBody>
      <dsp:txXfrm>
        <a:off x="323194" y="2762555"/>
        <a:ext cx="4132095" cy="425155"/>
      </dsp:txXfrm>
    </dsp:sp>
    <dsp:sp modelId="{E90169E2-01FD-49D6-B12D-7B9219764EC6}">
      <dsp:nvSpPr>
        <dsp:cNvPr id="0" name=""/>
        <dsp:cNvSpPr/>
      </dsp:nvSpPr>
      <dsp:spPr>
        <a:xfrm>
          <a:off x="57472" y="2709411"/>
          <a:ext cx="531443" cy="531443"/>
        </a:xfrm>
        <a:prstGeom prst="ellipse">
          <a:avLst/>
        </a:prstGeom>
        <a:solidFill>
          <a:schemeClr val="lt1">
            <a:hueOff val="0"/>
            <a:satOff val="0"/>
            <a:lumOff val="0"/>
            <a:alphaOff val="0"/>
          </a:schemeClr>
        </a:solidFill>
        <a:ln w="25400" cap="flat" cmpd="sng" algn="ctr">
          <a:solidFill>
            <a:schemeClr val="accent2">
              <a:hueOff val="2857225"/>
              <a:satOff val="-32074"/>
              <a:lumOff val="117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4FD3A-E754-4603-A528-4E97D3EA7802}">
      <dsp:nvSpPr>
        <dsp:cNvPr id="0" name=""/>
        <dsp:cNvSpPr/>
      </dsp:nvSpPr>
      <dsp:spPr>
        <a:xfrm>
          <a:off x="2190" y="84682"/>
          <a:ext cx="2135384"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页面布局</a:t>
          </a:r>
          <a:endParaRPr lang="zh-CN" altLang="en-US" sz="1800" kern="1200" dirty="0"/>
        </a:p>
      </dsp:txBody>
      <dsp:txXfrm>
        <a:off x="2190" y="84682"/>
        <a:ext cx="2135384" cy="518400"/>
      </dsp:txXfrm>
    </dsp:sp>
    <dsp:sp modelId="{17639D86-0CF7-4B50-95A2-A1F2924A33FC}">
      <dsp:nvSpPr>
        <dsp:cNvPr id="0" name=""/>
        <dsp:cNvSpPr/>
      </dsp:nvSpPr>
      <dsp:spPr>
        <a:xfrm>
          <a:off x="2190" y="603082"/>
          <a:ext cx="2135384" cy="422455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公文排版后所剩空白处不能容下印章 、成文日期时，调整行间距解决，不可单独成一页</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主体各要素一般用</a:t>
          </a:r>
          <a:r>
            <a:rPr lang="en-US" altLang="zh-CN" sz="1800" kern="1200" dirty="0" smtClean="0">
              <a:solidFill>
                <a:schemeClr val="tx1">
                  <a:lumMod val="75000"/>
                  <a:lumOff val="25000"/>
                </a:schemeClr>
              </a:solidFill>
            </a:rPr>
            <a:t>3</a:t>
          </a:r>
          <a:r>
            <a:rPr lang="zh-CN" altLang="en-US" sz="1800" kern="1200" dirty="0" smtClean="0">
              <a:solidFill>
                <a:schemeClr val="tx1">
                  <a:lumMod val="75000"/>
                  <a:lumOff val="25000"/>
                </a:schemeClr>
              </a:solidFill>
            </a:rPr>
            <a:t>号仿宋，特殊情况可作适应调整</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公文首页必须显示正文</a:t>
          </a:r>
          <a:endParaRPr lang="zh-CN" altLang="en-US" sz="1800" kern="1200" dirty="0">
            <a:solidFill>
              <a:schemeClr val="tx1">
                <a:lumMod val="75000"/>
                <a:lumOff val="25000"/>
              </a:schemeClr>
            </a:solidFill>
          </a:endParaRPr>
        </a:p>
      </dsp:txBody>
      <dsp:txXfrm>
        <a:off x="2190" y="603082"/>
        <a:ext cx="2135384" cy="4224554"/>
      </dsp:txXfrm>
    </dsp:sp>
    <dsp:sp modelId="{13431107-3374-4B1F-9875-96A75BA1D18B}">
      <dsp:nvSpPr>
        <dsp:cNvPr id="0" name=""/>
        <dsp:cNvSpPr/>
      </dsp:nvSpPr>
      <dsp:spPr>
        <a:xfrm>
          <a:off x="2436527" y="84682"/>
          <a:ext cx="2135384"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页面设置</a:t>
          </a:r>
          <a:endParaRPr lang="zh-CN" altLang="en-US" sz="1800" kern="1200" dirty="0"/>
        </a:p>
      </dsp:txBody>
      <dsp:txXfrm>
        <a:off x="2436527" y="84682"/>
        <a:ext cx="2135384" cy="518400"/>
      </dsp:txXfrm>
    </dsp:sp>
    <dsp:sp modelId="{2993DF3D-2C62-4470-B2ED-AB69B885A41A}">
      <dsp:nvSpPr>
        <dsp:cNvPr id="0" name=""/>
        <dsp:cNvSpPr/>
      </dsp:nvSpPr>
      <dsp:spPr>
        <a:xfrm>
          <a:off x="2436527" y="603082"/>
          <a:ext cx="2135384" cy="422455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altLang="zh-CN" sz="1800" kern="1200" dirty="0" smtClean="0">
              <a:solidFill>
                <a:schemeClr val="tx1">
                  <a:lumMod val="75000"/>
                  <a:lumOff val="25000"/>
                </a:schemeClr>
              </a:solidFill>
            </a:rPr>
            <a:t>A4</a:t>
          </a:r>
          <a:r>
            <a:rPr lang="zh-CN" altLang="en-US" sz="1800" kern="1200" dirty="0" smtClean="0">
              <a:solidFill>
                <a:schemeClr val="tx1">
                  <a:lumMod val="75000"/>
                  <a:lumOff val="25000"/>
                </a:schemeClr>
              </a:solidFill>
            </a:rPr>
            <a:t>纸</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页边距：</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上３</a:t>
          </a:r>
          <a:r>
            <a:rPr lang="en-US" altLang="zh-CN" sz="1800" kern="1200" dirty="0" smtClean="0">
              <a:solidFill>
                <a:schemeClr val="tx1">
                  <a:lumMod val="75000"/>
                  <a:lumOff val="25000"/>
                </a:schemeClr>
              </a:solidFill>
            </a:rPr>
            <a:t>cm </a:t>
          </a:r>
          <a:r>
            <a:rPr lang="zh-CN" altLang="en-US" sz="1800" kern="1200" dirty="0" smtClean="0">
              <a:solidFill>
                <a:schemeClr val="tx1">
                  <a:lumMod val="75000"/>
                  <a:lumOff val="25000"/>
                </a:schemeClr>
              </a:solidFill>
            </a:rPr>
            <a:t>下</a:t>
          </a:r>
          <a:r>
            <a:rPr lang="en-US" altLang="zh-CN" sz="1800" kern="1200" dirty="0" smtClean="0">
              <a:solidFill>
                <a:schemeClr val="tx1">
                  <a:lumMod val="75000"/>
                  <a:lumOff val="25000"/>
                </a:schemeClr>
              </a:solidFill>
            </a:rPr>
            <a:t>2.5cm</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左</a:t>
          </a:r>
          <a:r>
            <a:rPr lang="en-US" altLang="zh-CN" sz="1800" kern="1200" dirty="0" smtClean="0">
              <a:solidFill>
                <a:schemeClr val="tx1">
                  <a:lumMod val="75000"/>
                  <a:lumOff val="25000"/>
                </a:schemeClr>
              </a:solidFill>
            </a:rPr>
            <a:t>2.8cm</a:t>
          </a:r>
          <a:r>
            <a:rPr lang="zh-CN" altLang="en-US" sz="1800" kern="1200" dirty="0" smtClean="0">
              <a:solidFill>
                <a:schemeClr val="tx1">
                  <a:lumMod val="75000"/>
                  <a:lumOff val="25000"/>
                </a:schemeClr>
              </a:solidFill>
            </a:rPr>
            <a:t>右</a:t>
          </a:r>
          <a:r>
            <a:rPr lang="en-US" altLang="zh-CN" sz="1800" kern="1200" dirty="0" smtClean="0">
              <a:solidFill>
                <a:schemeClr val="tx1">
                  <a:lumMod val="75000"/>
                  <a:lumOff val="25000"/>
                </a:schemeClr>
              </a:solidFill>
            </a:rPr>
            <a:t>2.6cm</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推荐行间距：</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en-US" altLang="zh-CN" sz="1800" kern="1200" dirty="0" smtClean="0">
              <a:solidFill>
                <a:schemeClr val="tx1">
                  <a:lumMod val="75000"/>
                  <a:lumOff val="25000"/>
                </a:schemeClr>
              </a:solidFill>
            </a:rPr>
            <a:t>30</a:t>
          </a:r>
          <a:r>
            <a:rPr lang="zh-CN" altLang="en-US" sz="1800" kern="1200" dirty="0" smtClean="0">
              <a:solidFill>
                <a:schemeClr val="tx1">
                  <a:lumMod val="75000"/>
                  <a:lumOff val="25000"/>
                </a:schemeClr>
              </a:solidFill>
            </a:rPr>
            <a:t>磅</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endParaRPr lang="zh-CN" altLang="en-US" sz="1800" kern="1200" dirty="0"/>
        </a:p>
      </dsp:txBody>
      <dsp:txXfrm>
        <a:off x="2436527" y="603082"/>
        <a:ext cx="2135384" cy="4224554"/>
      </dsp:txXfrm>
    </dsp:sp>
    <dsp:sp modelId="{9CEFF11D-2293-479A-A7FF-6CDCF162F3F1}">
      <dsp:nvSpPr>
        <dsp:cNvPr id="0" name=""/>
        <dsp:cNvSpPr/>
      </dsp:nvSpPr>
      <dsp:spPr>
        <a:xfrm>
          <a:off x="4870865" y="84682"/>
          <a:ext cx="2135384" cy="51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CN" altLang="en-US" sz="1800" kern="1200" dirty="0" smtClean="0"/>
            <a:t>结构层次</a:t>
          </a:r>
          <a:endParaRPr lang="zh-CN" altLang="en-US" sz="1800" kern="1200" dirty="0"/>
        </a:p>
      </dsp:txBody>
      <dsp:txXfrm>
        <a:off x="4870865" y="84682"/>
        <a:ext cx="2135384" cy="518400"/>
      </dsp:txXfrm>
    </dsp:sp>
    <dsp:sp modelId="{D79B06CD-022A-4A8E-B7A1-EE7F01DD0ACB}">
      <dsp:nvSpPr>
        <dsp:cNvPr id="0" name=""/>
        <dsp:cNvSpPr/>
      </dsp:nvSpPr>
      <dsp:spPr>
        <a:xfrm>
          <a:off x="4870865" y="603082"/>
          <a:ext cx="2135384" cy="4224554"/>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第一层：</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“一”</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（黑体）</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第二层：“（一）”</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（楷体）</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第三层：</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en-US" altLang="zh-CN" sz="1800" kern="1200" dirty="0" smtClean="0">
              <a:solidFill>
                <a:schemeClr val="tx1">
                  <a:lumMod val="75000"/>
                  <a:lumOff val="25000"/>
                </a:schemeClr>
              </a:solidFill>
            </a:rPr>
            <a:t>“1.”</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（仿宋）</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第四层：</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a:t>
          </a:r>
          <a:r>
            <a:rPr lang="en-US" altLang="zh-CN" sz="1800" kern="1200" dirty="0" smtClean="0">
              <a:solidFill>
                <a:schemeClr val="tx1">
                  <a:lumMod val="75000"/>
                  <a:lumOff val="25000"/>
                </a:schemeClr>
              </a:solidFill>
            </a:rPr>
            <a:t>1</a:t>
          </a:r>
          <a:r>
            <a:rPr lang="zh-CN" altLang="en-US" sz="1800" kern="1200" dirty="0" smtClean="0">
              <a:solidFill>
                <a:schemeClr val="tx1">
                  <a:lumMod val="75000"/>
                  <a:lumOff val="25000"/>
                </a:schemeClr>
              </a:solidFill>
            </a:rPr>
            <a:t>）”</a:t>
          </a:r>
          <a:r>
            <a:rPr lang="en-US" altLang="zh-CN" sz="1800" kern="1200" dirty="0" smtClean="0">
              <a:solidFill>
                <a:schemeClr val="tx1">
                  <a:lumMod val="75000"/>
                  <a:lumOff val="25000"/>
                </a:schemeClr>
              </a:solidFill>
            </a:rPr>
            <a:t/>
          </a:r>
          <a:br>
            <a:rPr lang="en-US" altLang="zh-CN" sz="1800" kern="1200" dirty="0" smtClean="0">
              <a:solidFill>
                <a:schemeClr val="tx1">
                  <a:lumMod val="75000"/>
                  <a:lumOff val="25000"/>
                </a:schemeClr>
              </a:solidFill>
            </a:rPr>
          </a:br>
          <a:r>
            <a:rPr lang="zh-CN" altLang="en-US" sz="1800" kern="1200" dirty="0" smtClean="0">
              <a:solidFill>
                <a:schemeClr val="tx1">
                  <a:lumMod val="75000"/>
                  <a:lumOff val="25000"/>
                </a:schemeClr>
              </a:solidFill>
            </a:rPr>
            <a:t>（仿宋）</a:t>
          </a:r>
          <a:endParaRPr lang="zh-CN" altLang="en-US"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zh-CN" altLang="en-US" sz="1800" kern="1200" dirty="0" smtClean="0">
              <a:solidFill>
                <a:schemeClr val="tx1">
                  <a:lumMod val="75000"/>
                  <a:lumOff val="25000"/>
                </a:schemeClr>
              </a:solidFill>
            </a:rPr>
            <a:t>只有两层的情况：“一、”“</a:t>
          </a:r>
          <a:r>
            <a:rPr lang="en-US" altLang="zh-CN" sz="1800" kern="1200" dirty="0" smtClean="0">
              <a:solidFill>
                <a:schemeClr val="tx1">
                  <a:lumMod val="75000"/>
                  <a:lumOff val="25000"/>
                </a:schemeClr>
              </a:solidFill>
            </a:rPr>
            <a:t>1.</a:t>
          </a:r>
          <a:r>
            <a:rPr lang="zh-CN" altLang="en-US" sz="1800" kern="1200" dirty="0" smtClean="0">
              <a:solidFill>
                <a:schemeClr val="tx1">
                  <a:lumMod val="75000"/>
                  <a:lumOff val="25000"/>
                </a:schemeClr>
              </a:solidFill>
            </a:rPr>
            <a:t>”</a:t>
          </a:r>
          <a:endParaRPr lang="zh-CN" altLang="en-US" sz="1800" kern="1200" dirty="0">
            <a:solidFill>
              <a:schemeClr val="tx1">
                <a:lumMod val="75000"/>
                <a:lumOff val="25000"/>
              </a:schemeClr>
            </a:solidFill>
          </a:endParaRPr>
        </a:p>
      </dsp:txBody>
      <dsp:txXfrm>
        <a:off x="4870865" y="603082"/>
        <a:ext cx="2135384" cy="42245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440C-CA7F-47AD-BEA9-7E1AB1947A27}">
      <dsp:nvSpPr>
        <dsp:cNvPr id="0" name=""/>
        <dsp:cNvSpPr/>
      </dsp:nvSpPr>
      <dsp:spPr>
        <a:xfrm rot="5400000">
          <a:off x="4119283" y="-1507776"/>
          <a:ext cx="1162798" cy="442417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向上级机关行文</a:t>
          </a:r>
          <a:endParaRPr lang="zh-CN" altLang="en-US" sz="2000" b="1"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请求批准事项、解答问题等</a:t>
          </a:r>
          <a:endParaRPr lang="zh-CN" altLang="en-US" sz="2000" b="1" kern="1200" dirty="0">
            <a:solidFill>
              <a:schemeClr val="tx1">
                <a:lumMod val="75000"/>
                <a:lumOff val="25000"/>
              </a:schemeClr>
            </a:solidFill>
            <a:ea typeface="宋体" charset="-122"/>
          </a:endParaRPr>
        </a:p>
      </dsp:txBody>
      <dsp:txXfrm rot="-5400000">
        <a:off x="2488597" y="179673"/>
        <a:ext cx="4367408" cy="1049272"/>
      </dsp:txXfrm>
    </dsp:sp>
    <dsp:sp modelId="{6904720E-B156-4F85-A396-14DACA8F8982}">
      <dsp:nvSpPr>
        <dsp:cNvPr id="0" name=""/>
        <dsp:cNvSpPr/>
      </dsp:nvSpPr>
      <dsp:spPr>
        <a:xfrm>
          <a:off x="26191" y="0"/>
          <a:ext cx="2488596" cy="1408547"/>
        </a:xfrm>
        <a:prstGeom prst="roundRect">
          <a:avLst/>
        </a:prstGeom>
        <a:solidFill>
          <a:schemeClr val="accent2">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CN" altLang="en-US" sz="4400" kern="1200" dirty="0" smtClean="0"/>
            <a:t>请   示</a:t>
          </a:r>
          <a:endParaRPr lang="zh-CN" altLang="en-US" sz="4400" kern="1200" dirty="0"/>
        </a:p>
      </dsp:txBody>
      <dsp:txXfrm>
        <a:off x="94951" y="68760"/>
        <a:ext cx="2351076" cy="1271027"/>
      </dsp:txXfrm>
    </dsp:sp>
    <dsp:sp modelId="{3908F7AA-062E-4CC6-B440-F4D7C773FDBB}">
      <dsp:nvSpPr>
        <dsp:cNvPr id="0" name=""/>
        <dsp:cNvSpPr/>
      </dsp:nvSpPr>
      <dsp:spPr>
        <a:xfrm rot="5400000">
          <a:off x="4049983" y="-17548"/>
          <a:ext cx="1301397" cy="4424171"/>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妥否（当否），请审批（批示、批复）</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以上请示，请予审批。</a:t>
          </a:r>
          <a:endParaRPr lang="zh-CN" altLang="en-US" sz="2000" b="1" kern="1200" dirty="0">
            <a:solidFill>
              <a:schemeClr val="tx1">
                <a:lumMod val="75000"/>
                <a:lumOff val="25000"/>
              </a:schemeClr>
            </a:solidFill>
            <a:ea typeface="宋体" charset="-122"/>
          </a:endParaRPr>
        </a:p>
      </dsp:txBody>
      <dsp:txXfrm rot="-5400000">
        <a:off x="2488597" y="1607368"/>
        <a:ext cx="4360642" cy="1174339"/>
      </dsp:txXfrm>
    </dsp:sp>
    <dsp:sp modelId="{26EAC971-5D2A-4BCF-B8FB-C9277A9F003A}">
      <dsp:nvSpPr>
        <dsp:cNvPr id="0" name=""/>
        <dsp:cNvSpPr/>
      </dsp:nvSpPr>
      <dsp:spPr>
        <a:xfrm>
          <a:off x="0" y="1511584"/>
          <a:ext cx="2488596" cy="1365905"/>
        </a:xfrm>
        <a:prstGeom prst="roundRect">
          <a:avLst/>
        </a:prstGeom>
        <a:solidFill>
          <a:schemeClr val="accent3">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3">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zh-CN" altLang="en-US" sz="5100" kern="1200" dirty="0" smtClean="0"/>
            <a:t>结束语</a:t>
          </a:r>
          <a:endParaRPr lang="zh-CN" altLang="en-US" sz="5100" kern="1200" dirty="0"/>
        </a:p>
      </dsp:txBody>
      <dsp:txXfrm>
        <a:off x="66678" y="1578262"/>
        <a:ext cx="2355240" cy="1232549"/>
      </dsp:txXfrm>
    </dsp:sp>
    <dsp:sp modelId="{11247B7B-45F3-45DD-8B12-30B4E136E9C2}">
      <dsp:nvSpPr>
        <dsp:cNvPr id="0" name=""/>
        <dsp:cNvSpPr/>
      </dsp:nvSpPr>
      <dsp:spPr>
        <a:xfrm rot="5400000">
          <a:off x="3698080" y="1798422"/>
          <a:ext cx="2005203" cy="4424171"/>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b="1" kern="1200" dirty="0" smtClean="0">
              <a:solidFill>
                <a:schemeClr val="tx1">
                  <a:lumMod val="75000"/>
                  <a:lumOff val="25000"/>
                </a:schemeClr>
              </a:solidFill>
              <a:ea typeface="宋体" charset="-122"/>
            </a:rPr>
            <a:t>标题不要写成请示报告</a:t>
          </a:r>
          <a:endParaRPr lang="zh-CN" altLang="en-US" sz="1600" b="1" kern="1200" dirty="0">
            <a:solidFill>
              <a:schemeClr val="tx1">
                <a:lumMod val="75000"/>
                <a:lumOff val="25000"/>
              </a:schemeClr>
            </a:solidFill>
            <a:ea typeface="宋体" charset="-122"/>
          </a:endParaRPr>
        </a:p>
        <a:p>
          <a:pPr marL="171450" lvl="1" indent="-171450" algn="l" defTabSz="711200">
            <a:lnSpc>
              <a:spcPct val="90000"/>
            </a:lnSpc>
            <a:spcBef>
              <a:spcPct val="0"/>
            </a:spcBef>
            <a:spcAft>
              <a:spcPct val="15000"/>
            </a:spcAft>
            <a:buChar char="••"/>
          </a:pPr>
          <a:r>
            <a:rPr lang="zh-CN" altLang="en-US" sz="1600" b="1" kern="1200" dirty="0" smtClean="0">
              <a:solidFill>
                <a:schemeClr val="tx1">
                  <a:lumMod val="75000"/>
                  <a:lumOff val="25000"/>
                </a:schemeClr>
              </a:solidFill>
              <a:ea typeface="宋体" charset="-122"/>
            </a:rPr>
            <a:t>必须“一文一事”</a:t>
          </a:r>
          <a:endParaRPr lang="zh-CN" altLang="en-US" sz="1600" b="1" kern="1200" dirty="0">
            <a:solidFill>
              <a:schemeClr val="tx1">
                <a:lumMod val="75000"/>
                <a:lumOff val="25000"/>
              </a:schemeClr>
            </a:solidFill>
            <a:ea typeface="宋体" charset="-122"/>
          </a:endParaRPr>
        </a:p>
        <a:p>
          <a:pPr marL="171450" lvl="1" indent="-171450" algn="l" defTabSz="711200">
            <a:lnSpc>
              <a:spcPct val="90000"/>
            </a:lnSpc>
            <a:spcBef>
              <a:spcPct val="0"/>
            </a:spcBef>
            <a:spcAft>
              <a:spcPct val="15000"/>
            </a:spcAft>
            <a:buChar char="••"/>
          </a:pPr>
          <a:r>
            <a:rPr lang="zh-CN" altLang="en-US" sz="1600" b="1" kern="1200" dirty="0" smtClean="0">
              <a:solidFill>
                <a:schemeClr val="tx1">
                  <a:lumMod val="75000"/>
                  <a:lumOff val="25000"/>
                </a:schemeClr>
              </a:solidFill>
              <a:ea typeface="宋体" charset="-122"/>
            </a:rPr>
            <a:t>不能越级请示</a:t>
          </a:r>
          <a:endParaRPr lang="zh-CN" altLang="en-US" sz="1600" b="1" kern="1200" dirty="0">
            <a:solidFill>
              <a:schemeClr val="tx1">
                <a:lumMod val="75000"/>
                <a:lumOff val="25000"/>
              </a:schemeClr>
            </a:solidFill>
            <a:ea typeface="宋体" charset="-122"/>
          </a:endParaRPr>
        </a:p>
        <a:p>
          <a:pPr marL="171450" lvl="1" indent="-171450" algn="l" defTabSz="711200">
            <a:lnSpc>
              <a:spcPct val="90000"/>
            </a:lnSpc>
            <a:spcBef>
              <a:spcPct val="0"/>
            </a:spcBef>
            <a:spcAft>
              <a:spcPct val="15000"/>
            </a:spcAft>
            <a:buChar char="••"/>
          </a:pPr>
          <a:r>
            <a:rPr lang="zh-CN" altLang="en-US" sz="1600" b="1" kern="1200" dirty="0" smtClean="0">
              <a:solidFill>
                <a:schemeClr val="tx1">
                  <a:lumMod val="75000"/>
                  <a:lumOff val="25000"/>
                </a:schemeClr>
              </a:solidFill>
              <a:ea typeface="宋体" charset="-122"/>
            </a:rPr>
            <a:t>请示不能抄送下属机关</a:t>
          </a:r>
          <a:endParaRPr lang="zh-CN" altLang="en-US" sz="1600" b="1" kern="1200" dirty="0">
            <a:solidFill>
              <a:schemeClr val="tx1">
                <a:lumMod val="75000"/>
                <a:lumOff val="25000"/>
              </a:schemeClr>
            </a:solidFill>
            <a:ea typeface="宋体" charset="-122"/>
          </a:endParaRPr>
        </a:p>
        <a:p>
          <a:pPr marL="171450" lvl="1" indent="-171450" algn="l" defTabSz="711200">
            <a:lnSpc>
              <a:spcPct val="90000"/>
            </a:lnSpc>
            <a:spcBef>
              <a:spcPct val="0"/>
            </a:spcBef>
            <a:spcAft>
              <a:spcPct val="15000"/>
            </a:spcAft>
            <a:buChar char="••"/>
          </a:pPr>
          <a:r>
            <a:rPr lang="zh-CN" altLang="en-US" sz="1600" b="1" kern="1200" dirty="0" smtClean="0">
              <a:solidFill>
                <a:schemeClr val="tx1">
                  <a:lumMod val="75000"/>
                  <a:lumOff val="25000"/>
                </a:schemeClr>
              </a:solidFill>
              <a:ea typeface="宋体" charset="-122"/>
            </a:rPr>
            <a:t>语言恳切，但不必表示感谢的言语</a:t>
          </a:r>
          <a:endParaRPr lang="zh-CN" altLang="en-US" sz="1600" b="1" kern="1200" dirty="0">
            <a:solidFill>
              <a:schemeClr val="tx1">
                <a:lumMod val="75000"/>
                <a:lumOff val="25000"/>
              </a:schemeClr>
            </a:solidFill>
            <a:ea typeface="宋体" charset="-122"/>
          </a:endParaRPr>
        </a:p>
        <a:p>
          <a:pPr marL="171450" lvl="1" indent="-171450" algn="l" defTabSz="711200">
            <a:lnSpc>
              <a:spcPct val="90000"/>
            </a:lnSpc>
            <a:spcBef>
              <a:spcPct val="0"/>
            </a:spcBef>
            <a:spcAft>
              <a:spcPct val="15000"/>
            </a:spcAft>
            <a:buChar char="••"/>
          </a:pPr>
          <a:r>
            <a:rPr lang="zh-CN" altLang="en-US" sz="1600" b="1" kern="1200" dirty="0" smtClean="0">
              <a:solidFill>
                <a:schemeClr val="tx1">
                  <a:lumMod val="75000"/>
                  <a:lumOff val="25000"/>
                </a:schemeClr>
              </a:solidFill>
              <a:ea typeface="宋体" charset="-122"/>
            </a:rPr>
            <a:t>请示的缘由开门见山，既扼要又要说明问题</a:t>
          </a:r>
          <a:endParaRPr lang="zh-CN" altLang="en-US" sz="1600" b="1" kern="1200" dirty="0">
            <a:solidFill>
              <a:schemeClr val="tx1">
                <a:lumMod val="75000"/>
                <a:lumOff val="25000"/>
              </a:schemeClr>
            </a:solidFill>
            <a:latin typeface="宋体" charset="-122"/>
            <a:ea typeface="宋体" charset="-122"/>
          </a:endParaRPr>
        </a:p>
      </dsp:txBody>
      <dsp:txXfrm rot="-5400000">
        <a:off x="2488596" y="3105792"/>
        <a:ext cx="4326285" cy="1809431"/>
      </dsp:txXfrm>
    </dsp:sp>
    <dsp:sp modelId="{07F78D38-FEB9-4C1F-B847-9E62E829018F}">
      <dsp:nvSpPr>
        <dsp:cNvPr id="0" name=""/>
        <dsp:cNvSpPr/>
      </dsp:nvSpPr>
      <dsp:spPr>
        <a:xfrm>
          <a:off x="0" y="2980491"/>
          <a:ext cx="2488596" cy="2060033"/>
        </a:xfrm>
        <a:prstGeom prst="roundRect">
          <a:avLst/>
        </a:prstGeom>
        <a:solidFill>
          <a:schemeClr val="accent4">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4">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kern="1200" dirty="0" smtClean="0"/>
            <a:t>注意事项</a:t>
          </a:r>
          <a:endParaRPr lang="zh-CN" altLang="en-US" sz="3600" kern="1200" dirty="0"/>
        </a:p>
      </dsp:txBody>
      <dsp:txXfrm>
        <a:off x="100563" y="3081054"/>
        <a:ext cx="2287470" cy="18589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440C-CA7F-47AD-BEA9-7E1AB1947A27}">
      <dsp:nvSpPr>
        <dsp:cNvPr id="0" name=""/>
        <dsp:cNvSpPr/>
      </dsp:nvSpPr>
      <dsp:spPr>
        <a:xfrm rot="5400000">
          <a:off x="4105507" y="-1367103"/>
          <a:ext cx="1777933" cy="470068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向下级机关行文，或者无隶属关系单位</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适用于发布、传达要求下级机关执行和有关单位周知或者执行的事项，批转、转发公文。</a:t>
          </a:r>
          <a:endParaRPr lang="zh-CN" altLang="en-US" sz="2000" b="1" kern="1200" dirty="0">
            <a:solidFill>
              <a:schemeClr val="tx1">
                <a:lumMod val="75000"/>
                <a:lumOff val="25000"/>
              </a:schemeClr>
            </a:solidFill>
            <a:ea typeface="宋体" charset="-122"/>
          </a:endParaRPr>
        </a:p>
      </dsp:txBody>
      <dsp:txXfrm rot="-5400000">
        <a:off x="2644133" y="181063"/>
        <a:ext cx="4613890" cy="1604349"/>
      </dsp:txXfrm>
    </dsp:sp>
    <dsp:sp modelId="{6904720E-B156-4F85-A396-14DACA8F8982}">
      <dsp:nvSpPr>
        <dsp:cNvPr id="0" name=""/>
        <dsp:cNvSpPr/>
      </dsp:nvSpPr>
      <dsp:spPr>
        <a:xfrm>
          <a:off x="72014" y="54725"/>
          <a:ext cx="2644133" cy="1817481"/>
        </a:xfrm>
        <a:prstGeom prst="roundRect">
          <a:avLst/>
        </a:prstGeom>
        <a:solidFill>
          <a:schemeClr val="accent2">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CN" altLang="en-US" sz="5400" kern="1200" dirty="0" smtClean="0"/>
            <a:t>通 知</a:t>
          </a:r>
          <a:endParaRPr lang="zh-CN" altLang="en-US" sz="5400" kern="1200" dirty="0"/>
        </a:p>
      </dsp:txBody>
      <dsp:txXfrm>
        <a:off x="160736" y="143447"/>
        <a:ext cx="2466689" cy="1640037"/>
      </dsp:txXfrm>
    </dsp:sp>
    <dsp:sp modelId="{3908F7AA-062E-4CC6-B440-F4D7C773FDBB}">
      <dsp:nvSpPr>
        <dsp:cNvPr id="0" name=""/>
        <dsp:cNvSpPr/>
      </dsp:nvSpPr>
      <dsp:spPr>
        <a:xfrm rot="5400000">
          <a:off x="4365300" y="332843"/>
          <a:ext cx="1258348" cy="470068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特此通知。</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以上通知，请遵照执行。</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通常没有结束语</a:t>
          </a:r>
          <a:endParaRPr lang="zh-CN" altLang="en-US" sz="2000" b="1" kern="1200" dirty="0">
            <a:solidFill>
              <a:schemeClr val="tx1">
                <a:lumMod val="75000"/>
                <a:lumOff val="25000"/>
              </a:schemeClr>
            </a:solidFill>
            <a:ea typeface="宋体" charset="-122"/>
          </a:endParaRPr>
        </a:p>
      </dsp:txBody>
      <dsp:txXfrm rot="-5400000">
        <a:off x="2644134" y="2115437"/>
        <a:ext cx="4639255" cy="1135494"/>
      </dsp:txXfrm>
    </dsp:sp>
    <dsp:sp modelId="{26EAC971-5D2A-4BCF-B8FB-C9277A9F003A}">
      <dsp:nvSpPr>
        <dsp:cNvPr id="0" name=""/>
        <dsp:cNvSpPr/>
      </dsp:nvSpPr>
      <dsp:spPr>
        <a:xfrm>
          <a:off x="0" y="1996792"/>
          <a:ext cx="2644133" cy="1387585"/>
        </a:xfrm>
        <a:prstGeom prst="roundRect">
          <a:avLst/>
        </a:prstGeom>
        <a:solidFill>
          <a:schemeClr val="accent3">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3">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CN" altLang="en-US" sz="5400" kern="1200" dirty="0" smtClean="0"/>
            <a:t>结束语</a:t>
          </a:r>
          <a:endParaRPr lang="zh-CN" altLang="en-US" sz="5400" kern="1200" dirty="0"/>
        </a:p>
      </dsp:txBody>
      <dsp:txXfrm>
        <a:off x="67736" y="2064528"/>
        <a:ext cx="2508661" cy="1252113"/>
      </dsp:txXfrm>
    </dsp:sp>
    <dsp:sp modelId="{11247B7B-45F3-45DD-8B12-30B4E136E9C2}">
      <dsp:nvSpPr>
        <dsp:cNvPr id="0" name=""/>
        <dsp:cNvSpPr/>
      </dsp:nvSpPr>
      <dsp:spPr>
        <a:xfrm rot="5400000">
          <a:off x="4363057" y="1905377"/>
          <a:ext cx="1262835" cy="470068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时间、地点、人物、事由一个不漏</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日期后标注星期</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方便联系加上联系人</a:t>
          </a:r>
          <a:endParaRPr lang="zh-CN" altLang="en-US" sz="2000" b="1" kern="1200" dirty="0">
            <a:solidFill>
              <a:schemeClr val="tx1">
                <a:lumMod val="75000"/>
                <a:lumOff val="25000"/>
              </a:schemeClr>
            </a:solidFill>
            <a:ea typeface="宋体" charset="-122"/>
          </a:endParaRPr>
        </a:p>
      </dsp:txBody>
      <dsp:txXfrm rot="-5400000">
        <a:off x="2644134" y="3685948"/>
        <a:ext cx="4639035" cy="1139541"/>
      </dsp:txXfrm>
    </dsp:sp>
    <dsp:sp modelId="{07F78D38-FEB9-4C1F-B847-9E62E829018F}">
      <dsp:nvSpPr>
        <dsp:cNvPr id="0" name=""/>
        <dsp:cNvSpPr/>
      </dsp:nvSpPr>
      <dsp:spPr>
        <a:xfrm>
          <a:off x="0" y="3473371"/>
          <a:ext cx="2644133" cy="1564695"/>
        </a:xfrm>
        <a:prstGeom prst="roundRect">
          <a:avLst/>
        </a:prstGeom>
        <a:solidFill>
          <a:schemeClr val="accent4">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4">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kern="1200" dirty="0" smtClean="0"/>
            <a:t>注意事项</a:t>
          </a:r>
          <a:endParaRPr lang="zh-CN" altLang="en-US" sz="3600" kern="1200" dirty="0"/>
        </a:p>
      </dsp:txBody>
      <dsp:txXfrm>
        <a:off x="76382" y="3549753"/>
        <a:ext cx="2491369" cy="14119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440C-CA7F-47AD-BEA9-7E1AB1947A27}">
      <dsp:nvSpPr>
        <dsp:cNvPr id="0" name=""/>
        <dsp:cNvSpPr/>
      </dsp:nvSpPr>
      <dsp:spPr>
        <a:xfrm rot="5400000">
          <a:off x="4345017" y="-1415621"/>
          <a:ext cx="1690638" cy="488502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适用于不相隶属机关之间商洽工作、询问和答复问题、请求批准和答复审批事项</a:t>
          </a:r>
          <a:endParaRPr lang="zh-CN" altLang="en-US" sz="2000" b="1" kern="1200" dirty="0">
            <a:solidFill>
              <a:schemeClr val="tx1">
                <a:lumMod val="75000"/>
                <a:lumOff val="25000"/>
              </a:schemeClr>
            </a:solidFill>
            <a:ea typeface="宋体" charset="-122"/>
          </a:endParaRPr>
        </a:p>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简单、灵活、使用广泛，平级、上下级均可使用</a:t>
          </a:r>
          <a:endParaRPr lang="zh-CN" altLang="en-US" sz="2000" b="1" kern="1200" dirty="0">
            <a:solidFill>
              <a:schemeClr val="tx1">
                <a:lumMod val="75000"/>
                <a:lumOff val="25000"/>
              </a:schemeClr>
            </a:solidFill>
            <a:ea typeface="宋体" charset="-122"/>
          </a:endParaRPr>
        </a:p>
      </dsp:txBody>
      <dsp:txXfrm rot="-5400000">
        <a:off x="2747825" y="264101"/>
        <a:ext cx="4802492" cy="1525578"/>
      </dsp:txXfrm>
    </dsp:sp>
    <dsp:sp modelId="{6904720E-B156-4F85-A396-14DACA8F8982}">
      <dsp:nvSpPr>
        <dsp:cNvPr id="0" name=""/>
        <dsp:cNvSpPr/>
      </dsp:nvSpPr>
      <dsp:spPr>
        <a:xfrm>
          <a:off x="28919" y="55391"/>
          <a:ext cx="2747825" cy="1901623"/>
        </a:xfrm>
        <a:prstGeom prst="roundRect">
          <a:avLst/>
        </a:prstGeom>
        <a:solidFill>
          <a:schemeClr val="accent2">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2">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CN" altLang="en-US" sz="5400" kern="1200" dirty="0" smtClean="0"/>
            <a:t>函</a:t>
          </a:r>
          <a:endParaRPr lang="zh-CN" altLang="en-US" sz="5400" kern="1200" dirty="0"/>
        </a:p>
      </dsp:txBody>
      <dsp:txXfrm>
        <a:off x="121749" y="148221"/>
        <a:ext cx="2562165" cy="1715963"/>
      </dsp:txXfrm>
    </dsp:sp>
    <dsp:sp modelId="{3908F7AA-062E-4CC6-B440-F4D7C773FDBB}">
      <dsp:nvSpPr>
        <dsp:cNvPr id="0" name=""/>
        <dsp:cNvSpPr/>
      </dsp:nvSpPr>
      <dsp:spPr>
        <a:xfrm rot="5400000">
          <a:off x="4263072" y="564378"/>
          <a:ext cx="1854527" cy="488502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solidFill>
                <a:schemeClr val="tx1">
                  <a:lumMod val="75000"/>
                  <a:lumOff val="25000"/>
                </a:schemeClr>
              </a:solidFill>
              <a:ea typeface="宋体" charset="-122"/>
            </a:rPr>
            <a:t>上行，或不相隶属关系：“妥否，请审批。”</a:t>
          </a:r>
          <a:endParaRPr lang="zh-CN" altLang="en-US" sz="1800" b="1" kern="1200" dirty="0">
            <a:solidFill>
              <a:schemeClr val="tx1">
                <a:lumMod val="75000"/>
                <a:lumOff val="25000"/>
              </a:schemeClr>
            </a:solidFill>
            <a:ea typeface="宋体" charset="-122"/>
          </a:endParaRPr>
        </a:p>
        <a:p>
          <a:pPr marL="171450" lvl="1" indent="-171450" algn="l" defTabSz="800100">
            <a:lnSpc>
              <a:spcPct val="90000"/>
            </a:lnSpc>
            <a:spcBef>
              <a:spcPct val="0"/>
            </a:spcBef>
            <a:spcAft>
              <a:spcPct val="15000"/>
            </a:spcAft>
            <a:buChar char="••"/>
          </a:pPr>
          <a:r>
            <a:rPr lang="zh-CN" altLang="en-US" sz="1800" b="1" kern="1200" dirty="0" smtClean="0">
              <a:solidFill>
                <a:schemeClr val="tx1">
                  <a:lumMod val="75000"/>
                  <a:lumOff val="25000"/>
                </a:schemeClr>
              </a:solidFill>
              <a:ea typeface="宋体" charset="-122"/>
            </a:rPr>
            <a:t>下行：“此复。”“特此函告。”“专此函告。”</a:t>
          </a:r>
          <a:endParaRPr lang="zh-CN" altLang="en-US" sz="1800" b="1" kern="1200" dirty="0">
            <a:solidFill>
              <a:schemeClr val="tx1">
                <a:lumMod val="75000"/>
                <a:lumOff val="25000"/>
              </a:schemeClr>
            </a:solidFill>
            <a:ea typeface="宋体" charset="-122"/>
          </a:endParaRPr>
        </a:p>
        <a:p>
          <a:pPr marL="171450" lvl="1" indent="-171450" algn="l" defTabSz="800100">
            <a:lnSpc>
              <a:spcPct val="90000"/>
            </a:lnSpc>
            <a:spcBef>
              <a:spcPct val="0"/>
            </a:spcBef>
            <a:spcAft>
              <a:spcPct val="15000"/>
            </a:spcAft>
            <a:buChar char="••"/>
          </a:pPr>
          <a:r>
            <a:rPr lang="zh-CN" altLang="en-US" sz="1800" b="1" kern="1200" dirty="0" smtClean="0">
              <a:solidFill>
                <a:schemeClr val="tx1">
                  <a:lumMod val="75000"/>
                  <a:lumOff val="25000"/>
                </a:schemeClr>
              </a:solidFill>
              <a:ea typeface="宋体" charset="-122"/>
            </a:rPr>
            <a:t>平级：“请复。”“望函告。”“以上意见，请函复。”</a:t>
          </a:r>
          <a:r>
            <a:rPr lang="zh-CN" altLang="en-US" sz="3200" kern="1200" dirty="0" smtClean="0">
              <a:solidFill>
                <a:srgbClr val="990033"/>
              </a:solidFill>
              <a:ea typeface="仿宋_GB2312" pitchFamily="49" charset="-122"/>
            </a:rPr>
            <a:t>  </a:t>
          </a:r>
          <a:endParaRPr lang="zh-CN" altLang="en-US" sz="1800" b="1" kern="1200" dirty="0">
            <a:solidFill>
              <a:schemeClr val="tx1">
                <a:lumMod val="75000"/>
                <a:lumOff val="25000"/>
              </a:schemeClr>
            </a:solidFill>
            <a:ea typeface="宋体" charset="-122"/>
          </a:endParaRPr>
        </a:p>
      </dsp:txBody>
      <dsp:txXfrm rot="-5400000">
        <a:off x="2747825" y="2170157"/>
        <a:ext cx="4794491" cy="1673465"/>
      </dsp:txXfrm>
    </dsp:sp>
    <dsp:sp modelId="{26EAC971-5D2A-4BCF-B8FB-C9277A9F003A}">
      <dsp:nvSpPr>
        <dsp:cNvPr id="0" name=""/>
        <dsp:cNvSpPr/>
      </dsp:nvSpPr>
      <dsp:spPr>
        <a:xfrm>
          <a:off x="0" y="2088239"/>
          <a:ext cx="2747825" cy="1852786"/>
        </a:xfrm>
        <a:prstGeom prst="roundRect">
          <a:avLst/>
        </a:prstGeom>
        <a:solidFill>
          <a:schemeClr val="accent3">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3">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zh-CN" altLang="en-US" sz="5600" kern="1200" dirty="0" smtClean="0"/>
            <a:t>结束语</a:t>
          </a:r>
          <a:endParaRPr lang="zh-CN" altLang="en-US" sz="5600" kern="1200" dirty="0"/>
        </a:p>
      </dsp:txBody>
      <dsp:txXfrm>
        <a:off x="90446" y="2178685"/>
        <a:ext cx="2566933" cy="1671894"/>
      </dsp:txXfrm>
    </dsp:sp>
    <dsp:sp modelId="{11247B7B-45F3-45DD-8B12-30B4E136E9C2}">
      <dsp:nvSpPr>
        <dsp:cNvPr id="0" name=""/>
        <dsp:cNvSpPr/>
      </dsp:nvSpPr>
      <dsp:spPr>
        <a:xfrm rot="5400000">
          <a:off x="4757375" y="2094902"/>
          <a:ext cx="865922" cy="488502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smtClean="0">
              <a:solidFill>
                <a:schemeClr val="tx1">
                  <a:lumMod val="75000"/>
                  <a:lumOff val="25000"/>
                </a:schemeClr>
              </a:solidFill>
              <a:ea typeface="宋体" charset="-122"/>
            </a:rPr>
            <a:t>不相隶属之间函件要尊重对方，语气平和</a:t>
          </a:r>
          <a:endParaRPr lang="zh-CN" altLang="en-US" sz="2000" b="1" kern="1200" dirty="0">
            <a:solidFill>
              <a:schemeClr val="tx1">
                <a:lumMod val="75000"/>
                <a:lumOff val="25000"/>
              </a:schemeClr>
            </a:solidFill>
            <a:ea typeface="宋体" charset="-122"/>
          </a:endParaRPr>
        </a:p>
      </dsp:txBody>
      <dsp:txXfrm rot="-5400000">
        <a:off x="2747826" y="4146723"/>
        <a:ext cx="4842751" cy="781380"/>
      </dsp:txXfrm>
    </dsp:sp>
    <dsp:sp modelId="{07F78D38-FEB9-4C1F-B847-9E62E829018F}">
      <dsp:nvSpPr>
        <dsp:cNvPr id="0" name=""/>
        <dsp:cNvSpPr/>
      </dsp:nvSpPr>
      <dsp:spPr>
        <a:xfrm>
          <a:off x="0" y="4035009"/>
          <a:ext cx="2747825" cy="1004808"/>
        </a:xfrm>
        <a:prstGeom prst="roundRect">
          <a:avLst/>
        </a:prstGeom>
        <a:solidFill>
          <a:schemeClr val="accent4">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4">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kern="1200" dirty="0" smtClean="0"/>
            <a:t>注意事项</a:t>
          </a:r>
          <a:endParaRPr lang="zh-CN" altLang="en-US" sz="3600" kern="1200" dirty="0"/>
        </a:p>
      </dsp:txBody>
      <dsp:txXfrm>
        <a:off x="49051" y="4084060"/>
        <a:ext cx="2649723" cy="906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F44EA-3057-4730-A14E-7D6F58600956}" type="datetimeFigureOut">
              <a:rPr lang="zh-CN" altLang="en-US" smtClean="0"/>
              <a:t>2015-9-2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424BD-1FA0-42ED-ADD8-234A4366377B}" type="slidenum">
              <a:rPr lang="zh-CN" altLang="en-US" smtClean="0"/>
              <a:t>‹#›</a:t>
            </a:fld>
            <a:endParaRPr lang="zh-CN" altLang="en-US"/>
          </a:p>
        </p:txBody>
      </p:sp>
    </p:spTree>
    <p:extLst>
      <p:ext uri="{BB962C8B-B14F-4D97-AF65-F5344CB8AC3E}">
        <p14:creationId xmlns:p14="http://schemas.microsoft.com/office/powerpoint/2010/main" val="187765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3B424BD-1FA0-42ED-ADD8-234A4366377B}" type="slidenum">
              <a:rPr lang="zh-CN" altLang="en-US" smtClean="0"/>
              <a:t>1</a:t>
            </a:fld>
            <a:endParaRPr lang="zh-CN" altLang="en-US"/>
          </a:p>
        </p:txBody>
      </p:sp>
    </p:spTree>
    <p:extLst>
      <p:ext uri="{BB962C8B-B14F-4D97-AF65-F5344CB8AC3E}">
        <p14:creationId xmlns:p14="http://schemas.microsoft.com/office/powerpoint/2010/main" val="248730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t>2015-9-2</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2015-9-2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t>2015-9-2</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696144" y="1676401"/>
            <a:ext cx="7772400" cy="1538286"/>
          </a:xfrm>
        </p:spPr>
        <p:txBody>
          <a:bodyPr>
            <a:normAutofit/>
          </a:bodyPr>
          <a:lstStyle/>
          <a:p>
            <a:r>
              <a:rPr lang="zh-CN" altLang="en-US" dirty="0" smtClean="0">
                <a:solidFill>
                  <a:schemeClr val="tx2">
                    <a:lumMod val="90000"/>
                    <a:lumOff val="10000"/>
                  </a:schemeClr>
                </a:solidFill>
                <a:latin typeface="华文隶书" pitchFamily="2" charset="-122"/>
                <a:ea typeface="华文隶书" pitchFamily="2" charset="-122"/>
              </a:rPr>
              <a:t>长春分院机关</a:t>
            </a:r>
            <a:r>
              <a:rPr lang="en-US" altLang="zh-CN" dirty="0" smtClean="0">
                <a:solidFill>
                  <a:schemeClr val="tx2">
                    <a:lumMod val="90000"/>
                    <a:lumOff val="10000"/>
                  </a:schemeClr>
                </a:solidFill>
                <a:latin typeface="华文隶书" pitchFamily="2" charset="-122"/>
                <a:ea typeface="华文隶书" pitchFamily="2" charset="-122"/>
              </a:rPr>
              <a:t/>
            </a:r>
            <a:br>
              <a:rPr lang="en-US" altLang="zh-CN" dirty="0" smtClean="0">
                <a:solidFill>
                  <a:schemeClr val="tx2">
                    <a:lumMod val="90000"/>
                    <a:lumOff val="10000"/>
                  </a:schemeClr>
                </a:solidFill>
                <a:latin typeface="华文隶书" pitchFamily="2" charset="-122"/>
                <a:ea typeface="华文隶书" pitchFamily="2" charset="-122"/>
              </a:rPr>
            </a:br>
            <a:r>
              <a:rPr lang="zh-CN" altLang="en-US" dirty="0">
                <a:solidFill>
                  <a:schemeClr val="tx2">
                    <a:lumMod val="90000"/>
                    <a:lumOff val="10000"/>
                  </a:schemeClr>
                </a:solidFill>
                <a:latin typeface="华文隶书" pitchFamily="2" charset="-122"/>
                <a:ea typeface="华文隶书" pitchFamily="2" charset="-122"/>
              </a:rPr>
              <a:t>公文</a:t>
            </a:r>
            <a:r>
              <a:rPr lang="zh-CN" altLang="en-US" dirty="0" smtClean="0">
                <a:solidFill>
                  <a:schemeClr val="tx2">
                    <a:lumMod val="90000"/>
                    <a:lumOff val="10000"/>
                  </a:schemeClr>
                </a:solidFill>
                <a:latin typeface="华文隶书" pitchFamily="2" charset="-122"/>
                <a:ea typeface="华文隶书" pitchFamily="2" charset="-122"/>
              </a:rPr>
              <a:t>基础知识培训</a:t>
            </a:r>
            <a:endParaRPr lang="zh-CN" altLang="en-US" dirty="0">
              <a:solidFill>
                <a:schemeClr val="tx2">
                  <a:lumMod val="90000"/>
                  <a:lumOff val="10000"/>
                </a:schemeClr>
              </a:solidFill>
              <a:latin typeface="华文隶书" pitchFamily="2" charset="-122"/>
              <a:ea typeface="华文隶书" pitchFamily="2" charset="-122"/>
            </a:endParaRPr>
          </a:p>
        </p:txBody>
      </p:sp>
      <p:sp>
        <p:nvSpPr>
          <p:cNvPr id="2" name="副标题 1"/>
          <p:cNvSpPr>
            <a:spLocks noGrp="1"/>
          </p:cNvSpPr>
          <p:nvPr>
            <p:ph type="subTitle" idx="1"/>
          </p:nvPr>
        </p:nvSpPr>
        <p:spPr>
          <a:xfrm>
            <a:off x="2381944" y="3836640"/>
            <a:ext cx="6400800" cy="1752600"/>
          </a:xfrm>
        </p:spPr>
        <p:txBody>
          <a:bodyPr>
            <a:normAutofit/>
          </a:bodyPr>
          <a:lstStyle/>
          <a:p>
            <a:r>
              <a:rPr lang="zh-CN" altLang="en-US" sz="3600" dirty="0" smtClean="0">
                <a:solidFill>
                  <a:schemeClr val="accent2"/>
                </a:solidFill>
                <a:latin typeface="华文隶书" pitchFamily="2" charset="-122"/>
                <a:ea typeface="华文隶书" pitchFamily="2" charset="-122"/>
              </a:rPr>
              <a:t>综合办公室</a:t>
            </a:r>
            <a:endParaRPr lang="en-US" altLang="zh-CN" sz="3600" dirty="0" smtClean="0">
              <a:solidFill>
                <a:schemeClr val="accent2"/>
              </a:solidFill>
              <a:latin typeface="华文隶书" pitchFamily="2" charset="-122"/>
              <a:ea typeface="华文隶书" pitchFamily="2" charset="-122"/>
            </a:endParaRPr>
          </a:p>
          <a:p>
            <a:r>
              <a:rPr lang="zh-CN" altLang="en-US" sz="3600" dirty="0" smtClean="0">
                <a:solidFill>
                  <a:schemeClr val="accent2"/>
                </a:solidFill>
                <a:latin typeface="华文隶书" pitchFamily="2" charset="-122"/>
                <a:ea typeface="华文隶书" pitchFamily="2" charset="-122"/>
              </a:rPr>
              <a:t>李佰慧</a:t>
            </a:r>
            <a:endParaRPr lang="zh-CN" altLang="en-US" sz="3600" dirty="0">
              <a:solidFill>
                <a:schemeClr val="accent2"/>
              </a:solidFill>
              <a:latin typeface="华文隶书" pitchFamily="2" charset="-122"/>
              <a:ea typeface="华文隶书" pitchFamily="2" charset="-122"/>
            </a:endParaRPr>
          </a:p>
        </p:txBody>
      </p:sp>
      <p:pic>
        <p:nvPicPr>
          <p:cNvPr id="4" name="Picture 1" descr="C:\Documents and Settings\Administrator\Application Data\Tencent\Users\156750176\QQ\WinTemp\RichOle\85TIJ508V9@B}Y3~]E]V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208823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6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Application Data\Tencent\Users\156750176\QQ\WinTemp\RichOle\PS4TYK{J1{B9_16_L4@(((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559" y="2204864"/>
            <a:ext cx="5410946"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版记</a:t>
            </a:r>
            <a:endParaRPr lang="zh-CN" altLang="en-US" sz="2400" dirty="0">
              <a:solidFill>
                <a:schemeClr val="accent1">
                  <a:lumMod val="75000"/>
                </a:schemeClr>
              </a:solidFill>
            </a:endParaRPr>
          </a:p>
        </p:txBody>
      </p:sp>
      <p:graphicFrame>
        <p:nvGraphicFramePr>
          <p:cNvPr id="4" name="图示 3"/>
          <p:cNvGraphicFramePr/>
          <p:nvPr>
            <p:extLst>
              <p:ext uri="{D42A27DB-BD31-4B8C-83A1-F6EECF244321}">
                <p14:modId xmlns:p14="http://schemas.microsoft.com/office/powerpoint/2010/main" val="456009407"/>
              </p:ext>
            </p:extLst>
          </p:nvPr>
        </p:nvGraphicFramePr>
        <p:xfrm>
          <a:off x="598241" y="1469008"/>
          <a:ext cx="3181671"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直接连接符 6"/>
          <p:cNvCxnSpPr/>
          <p:nvPr/>
        </p:nvCxnSpPr>
        <p:spPr>
          <a:xfrm>
            <a:off x="4211960" y="1772816"/>
            <a:ext cx="2191072"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211960" y="3861048"/>
            <a:ext cx="151216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4211960" y="4797152"/>
            <a:ext cx="3528392"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3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关于附件</a:t>
            </a:r>
            <a:endParaRPr lang="zh-CN" altLang="en-US" sz="2400" dirty="0">
              <a:solidFill>
                <a:schemeClr val="accent1">
                  <a:lumMod val="75000"/>
                </a:schemeClr>
              </a:solidFill>
            </a:endParaRPr>
          </a:p>
        </p:txBody>
      </p:sp>
      <p:pic>
        <p:nvPicPr>
          <p:cNvPr id="5121" name="Picture 1" descr="C:\Documents and Settings\Administrator\Application Data\Tencent\Users\156750176\QQ\WinTemp\RichOle\`N]ZNYTRPJAH59C0VI$I7K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692696"/>
            <a:ext cx="4199147" cy="5941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5" name="图示 4"/>
          <p:cNvGraphicFramePr/>
          <p:nvPr>
            <p:extLst>
              <p:ext uri="{D42A27DB-BD31-4B8C-83A1-F6EECF244321}">
                <p14:modId xmlns:p14="http://schemas.microsoft.com/office/powerpoint/2010/main" val="1290163363"/>
              </p:ext>
            </p:extLst>
          </p:nvPr>
        </p:nvGraphicFramePr>
        <p:xfrm>
          <a:off x="107504" y="3125192"/>
          <a:ext cx="449999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252536" y="1597208"/>
            <a:ext cx="4572000" cy="1255728"/>
          </a:xfrm>
          <a:prstGeom prst="rect">
            <a:avLst/>
          </a:prstGeom>
        </p:spPr>
        <p:txBody>
          <a:bodyPr>
            <a:spAutoFit/>
          </a:bodyPr>
          <a:lstStyle/>
          <a:p>
            <a:pPr marL="1143000" lvl="2" indent="-228600" eaLnBrk="0" hangingPunct="0">
              <a:lnSpc>
                <a:spcPct val="130000"/>
              </a:lnSpc>
              <a:spcBef>
                <a:spcPct val="20000"/>
              </a:spcBef>
              <a:buClr>
                <a:schemeClr val="folHlink"/>
              </a:buClr>
              <a:buSzPct val="60000"/>
              <a:buFont typeface="Wingdings" pitchFamily="2" charset="2"/>
              <a:buNone/>
            </a:pPr>
            <a:r>
              <a:rPr lang="zh-CN" altLang="en-US" dirty="0">
                <a:solidFill>
                  <a:srgbClr val="CC3300"/>
                </a:solidFill>
                <a:latin typeface="黑体" pitchFamily="2" charset="-122"/>
              </a:rPr>
              <a:t>附件构成</a:t>
            </a:r>
          </a:p>
          <a:p>
            <a:pPr marL="1200150" lvl="2" indent="-285750" eaLnBrk="0" hangingPunct="0">
              <a:lnSpc>
                <a:spcPct val="125000"/>
              </a:lnSpc>
              <a:spcBef>
                <a:spcPct val="20000"/>
              </a:spcBef>
              <a:buClr>
                <a:schemeClr val="accent1"/>
              </a:buClr>
              <a:buSzPct val="60000"/>
              <a:buFont typeface="Wingdings" pitchFamily="2" charset="2"/>
              <a:buChar char="n"/>
            </a:pPr>
            <a:r>
              <a:rPr lang="zh-CN" altLang="en-US" dirty="0" smtClean="0">
                <a:ea typeface="宋体" charset="-122"/>
              </a:rPr>
              <a:t>正文</a:t>
            </a:r>
            <a:r>
              <a:rPr lang="zh-CN" altLang="en-US" dirty="0">
                <a:ea typeface="宋体" charset="-122"/>
              </a:rPr>
              <a:t>的补充材料或</a:t>
            </a:r>
            <a:r>
              <a:rPr lang="zh-CN" altLang="en-US" dirty="0" smtClean="0">
                <a:ea typeface="宋体" charset="-122"/>
              </a:rPr>
              <a:t>参考资料</a:t>
            </a:r>
            <a:endParaRPr lang="zh-CN" altLang="en-US" dirty="0">
              <a:ea typeface="宋体" charset="-122"/>
            </a:endParaRPr>
          </a:p>
          <a:p>
            <a:pPr marL="1200150" lvl="2" indent="-285750" eaLnBrk="0" hangingPunct="0">
              <a:lnSpc>
                <a:spcPct val="125000"/>
              </a:lnSpc>
              <a:spcBef>
                <a:spcPct val="20000"/>
              </a:spcBef>
              <a:buClr>
                <a:schemeClr val="accent1"/>
              </a:buClr>
              <a:buSzPct val="60000"/>
              <a:buFont typeface="Wingdings" pitchFamily="2" charset="2"/>
              <a:buChar char="n"/>
            </a:pPr>
            <a:r>
              <a:rPr lang="zh-CN" altLang="en-US" dirty="0" smtClean="0">
                <a:ea typeface="宋体" charset="-122"/>
              </a:rPr>
              <a:t>请示</a:t>
            </a:r>
            <a:r>
              <a:rPr lang="zh-CN" altLang="en-US" dirty="0">
                <a:ea typeface="宋体" charset="-122"/>
              </a:rPr>
              <a:t>件中涉及的有关</a:t>
            </a:r>
            <a:r>
              <a:rPr lang="zh-CN" altLang="en-US" dirty="0" smtClean="0">
                <a:ea typeface="宋体" charset="-122"/>
              </a:rPr>
              <a:t>材料</a:t>
            </a:r>
            <a:endParaRPr lang="zh-CN" altLang="en-US" dirty="0">
              <a:ea typeface="宋体" charset="-122"/>
            </a:endParaRPr>
          </a:p>
        </p:txBody>
      </p:sp>
    </p:spTree>
    <p:extLst>
      <p:ext uri="{BB962C8B-B14F-4D97-AF65-F5344CB8AC3E}">
        <p14:creationId xmlns:p14="http://schemas.microsoft.com/office/powerpoint/2010/main" val="289859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endParaRPr lang="zh-CN" altLang="en-US" sz="2400" dirty="0">
              <a:solidFill>
                <a:schemeClr val="accent1">
                  <a:lumMod val="75000"/>
                </a:schemeClr>
              </a:solidFill>
            </a:endParaRPr>
          </a:p>
        </p:txBody>
      </p:sp>
      <p:graphicFrame>
        <p:nvGraphicFramePr>
          <p:cNvPr id="2" name="图示 1"/>
          <p:cNvGraphicFramePr/>
          <p:nvPr>
            <p:extLst>
              <p:ext uri="{D42A27DB-BD31-4B8C-83A1-F6EECF244321}">
                <p14:modId xmlns:p14="http://schemas.microsoft.com/office/powerpoint/2010/main" val="1372703212"/>
              </p:ext>
            </p:extLst>
          </p:nvPr>
        </p:nvGraphicFramePr>
        <p:xfrm>
          <a:off x="1163960" y="1541016"/>
          <a:ext cx="700844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86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5536" y="548680"/>
            <a:ext cx="8403342" cy="5904656"/>
            <a:chOff x="395536" y="548680"/>
            <a:chExt cx="8403342" cy="5904656"/>
          </a:xfrm>
        </p:grpSpPr>
        <p:pic>
          <p:nvPicPr>
            <p:cNvPr id="6145" name="Picture 1" descr="C:\Documents and Settings\Administrator\Application Data\Tencent\Users\156750176\QQ\WinTemp\RichOle\[CH)PZVAQETQVH4LW7LZ%N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4113900" cy="5904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C:\Documents and Settings\Administrator\Application Data\Tencent\Users\156750176\QQ\WinTemp\RichOle\Y1K(`]UK]9OU4}%N3B~S5B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548680"/>
              <a:ext cx="4154870" cy="5904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107504" y="3861048"/>
            <a:ext cx="3672408" cy="400110"/>
            <a:chOff x="107504" y="3861048"/>
            <a:chExt cx="3672408" cy="400110"/>
          </a:xfrm>
        </p:grpSpPr>
        <p:sp>
          <p:nvSpPr>
            <p:cNvPr id="3" name="TextBox 2"/>
            <p:cNvSpPr txBox="1"/>
            <p:nvPr/>
          </p:nvSpPr>
          <p:spPr>
            <a:xfrm>
              <a:off x="107504" y="3861048"/>
              <a:ext cx="1584176" cy="400110"/>
            </a:xfrm>
            <a:prstGeom prst="rect">
              <a:avLst/>
            </a:prstGeom>
            <a:noFill/>
          </p:spPr>
          <p:txBody>
            <a:bodyPr wrap="square" rtlCol="0">
              <a:spAutoFit/>
            </a:bodyPr>
            <a:lstStyle/>
            <a:p>
              <a:r>
                <a:rPr lang="zh-CN" altLang="en-US" b="1" dirty="0" smtClean="0">
                  <a:solidFill>
                    <a:srgbClr val="0070C0"/>
                  </a:solidFill>
                </a:rPr>
                <a:t>发文机关</a:t>
              </a:r>
              <a:r>
                <a:rPr lang="en-US" altLang="zh-CN" sz="2000" b="1" dirty="0" smtClean="0">
                  <a:solidFill>
                    <a:srgbClr val="0070C0"/>
                  </a:solidFill>
                </a:rPr>
                <a:t>+</a:t>
              </a:r>
              <a:endParaRPr lang="zh-CN" altLang="en-US" b="1" dirty="0">
                <a:solidFill>
                  <a:srgbClr val="0070C0"/>
                </a:solidFill>
              </a:endParaRPr>
            </a:p>
          </p:txBody>
        </p:sp>
        <p:cxnSp>
          <p:nvCxnSpPr>
            <p:cNvPr id="5" name="直接连接符 4"/>
            <p:cNvCxnSpPr/>
            <p:nvPr/>
          </p:nvCxnSpPr>
          <p:spPr>
            <a:xfrm>
              <a:off x="251520" y="4261158"/>
              <a:ext cx="3528392"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619978" y="2060848"/>
            <a:ext cx="360040" cy="400110"/>
          </a:xfrm>
          <a:prstGeom prst="rect">
            <a:avLst/>
          </a:prstGeom>
          <a:noFill/>
        </p:spPr>
        <p:txBody>
          <a:bodyPr wrap="square" rtlCol="0">
            <a:spAutoFit/>
          </a:bodyPr>
          <a:lstStyle/>
          <a:p>
            <a:r>
              <a:rPr lang="en-US" altLang="zh-CN" sz="2000" b="1" dirty="0" smtClean="0">
                <a:solidFill>
                  <a:srgbClr val="0070C0"/>
                </a:solidFill>
              </a:rPr>
              <a:t>1.</a:t>
            </a:r>
            <a:endParaRPr lang="zh-CN" altLang="en-US" sz="2000" b="1" dirty="0">
              <a:solidFill>
                <a:srgbClr val="0070C0"/>
              </a:solidFill>
            </a:endParaRPr>
          </a:p>
        </p:txBody>
      </p:sp>
      <p:grpSp>
        <p:nvGrpSpPr>
          <p:cNvPr id="9" name="组合 8"/>
          <p:cNvGrpSpPr/>
          <p:nvPr/>
        </p:nvGrpSpPr>
        <p:grpSpPr>
          <a:xfrm>
            <a:off x="7420178" y="1556792"/>
            <a:ext cx="1616318" cy="576064"/>
            <a:chOff x="5980018" y="4437112"/>
            <a:chExt cx="1616318" cy="576064"/>
          </a:xfrm>
        </p:grpSpPr>
        <p:sp>
          <p:nvSpPr>
            <p:cNvPr id="10" name="TextBox 9"/>
            <p:cNvSpPr txBox="1"/>
            <p:nvPr/>
          </p:nvSpPr>
          <p:spPr>
            <a:xfrm>
              <a:off x="6140105" y="4525089"/>
              <a:ext cx="1296144" cy="400110"/>
            </a:xfrm>
            <a:prstGeom prst="rect">
              <a:avLst/>
            </a:prstGeom>
            <a:noFill/>
          </p:spPr>
          <p:txBody>
            <a:bodyPr wrap="square" rtlCol="0">
              <a:spAutoFit/>
            </a:bodyPr>
            <a:lstStyle/>
            <a:p>
              <a:r>
                <a:rPr lang="zh-CN" altLang="en-US" sz="2000" b="1" dirty="0" smtClean="0">
                  <a:solidFill>
                    <a:srgbClr val="0070C0"/>
                  </a:solidFill>
                </a:rPr>
                <a:t>不加标点</a:t>
              </a:r>
              <a:endParaRPr lang="zh-CN" altLang="en-US" sz="2000" b="1" dirty="0">
                <a:solidFill>
                  <a:srgbClr val="0070C0"/>
                </a:solidFill>
              </a:endParaRPr>
            </a:p>
          </p:txBody>
        </p:sp>
        <p:sp>
          <p:nvSpPr>
            <p:cNvPr id="7" name="椭圆形标注 6"/>
            <p:cNvSpPr/>
            <p:nvPr/>
          </p:nvSpPr>
          <p:spPr>
            <a:xfrm>
              <a:off x="5980018" y="4437112"/>
              <a:ext cx="1616318" cy="576064"/>
            </a:xfrm>
            <a:prstGeom prst="wedgeEllipse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076056" y="2348880"/>
            <a:ext cx="903962" cy="664041"/>
            <a:chOff x="5076056" y="2348880"/>
            <a:chExt cx="903962" cy="664041"/>
          </a:xfrm>
        </p:grpSpPr>
        <p:cxnSp>
          <p:nvCxnSpPr>
            <p:cNvPr id="12" name="直接连接符 11"/>
            <p:cNvCxnSpPr/>
            <p:nvPr/>
          </p:nvCxnSpPr>
          <p:spPr>
            <a:xfrm>
              <a:off x="5980018" y="2348880"/>
              <a:ext cx="0" cy="23199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940152" y="2780928"/>
              <a:ext cx="0" cy="23199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076056" y="2564904"/>
              <a:ext cx="0" cy="23199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76056" y="2580873"/>
              <a:ext cx="903962"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076056" y="2780928"/>
              <a:ext cx="903962"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660232" y="3284984"/>
            <a:ext cx="1800200" cy="276999"/>
          </a:xfrm>
          <a:prstGeom prst="rect">
            <a:avLst/>
          </a:prstGeom>
          <a:noFill/>
        </p:spPr>
        <p:txBody>
          <a:bodyPr wrap="square" rtlCol="0">
            <a:spAutoFit/>
          </a:bodyPr>
          <a:lstStyle/>
          <a:p>
            <a:r>
              <a:rPr lang="zh-CN" altLang="en-US" sz="1200" dirty="0" smtClean="0">
                <a:solidFill>
                  <a:srgbClr val="0070C0"/>
                </a:solidFill>
                <a:latin typeface="仿宋_GB2312" pitchFamily="49" charset="-122"/>
                <a:ea typeface="仿宋_GB2312" pitchFamily="49" charset="-122"/>
              </a:rPr>
              <a:t>中科院长春分院</a:t>
            </a:r>
            <a:endParaRPr lang="zh-CN" altLang="en-US" sz="1200" dirty="0">
              <a:solidFill>
                <a:srgbClr val="0070C0"/>
              </a:solidFill>
              <a:latin typeface="仿宋_GB2312" pitchFamily="49" charset="-122"/>
              <a:ea typeface="仿宋_GB2312" pitchFamily="49" charset="-122"/>
            </a:endParaRPr>
          </a:p>
        </p:txBody>
      </p:sp>
      <p:pic>
        <p:nvPicPr>
          <p:cNvPr id="6147" name="Picture 3" descr="C:\Documents and Settings\Administrator\Application Data\Tencent\Users\156750176\QQ\WinTemp\RichOle\ITN~SGZ_E1O8UMZ6[]MYPP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561983"/>
            <a:ext cx="196215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4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wipe(down)">
                                      <p:cBhvr>
                                        <p:cTn id="3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Documents and Settings\Administrator\Application Data\Tencent\Users\156750176\QQ\WinTemp\RichOle\OCWKJ(Y{D{VDD[9SUWB0SN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44" y="620687"/>
            <a:ext cx="4195779" cy="5904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C:\Documents and Settings\Administrator\Application Data\Tencent\Users\156750176\QQ\WinTemp\RichOle\I67K7ZY3}AOY~`]7(LB]%}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124" y="620686"/>
            <a:ext cx="4154348" cy="5904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00324" y="2375066"/>
            <a:ext cx="2880320" cy="646331"/>
          </a:xfrm>
          <a:prstGeom prst="rect">
            <a:avLst/>
          </a:prstGeom>
          <a:noFill/>
        </p:spPr>
        <p:txBody>
          <a:bodyPr wrap="square" rtlCol="0">
            <a:spAutoFit/>
          </a:bodyPr>
          <a:lstStyle/>
          <a:p>
            <a:r>
              <a:rPr lang="zh-CN" altLang="en-US" dirty="0" smtClean="0">
                <a:solidFill>
                  <a:srgbClr val="0070C0"/>
                </a:solidFill>
              </a:rPr>
              <a:t>出现空白页，应调整行间距，将版记放入第一页。</a:t>
            </a:r>
            <a:endParaRPr lang="zh-CN" altLang="en-US" dirty="0">
              <a:solidFill>
                <a:srgbClr val="0070C0"/>
              </a:solidFill>
            </a:endParaRPr>
          </a:p>
        </p:txBody>
      </p:sp>
    </p:spTree>
    <p:extLst>
      <p:ext uri="{BB962C8B-B14F-4D97-AF65-F5344CB8AC3E}">
        <p14:creationId xmlns:p14="http://schemas.microsoft.com/office/powerpoint/2010/main" val="18226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数字用法</a:t>
            </a:r>
            <a:endParaRPr lang="zh-CN" altLang="en-US" sz="2400" dirty="0">
              <a:solidFill>
                <a:schemeClr val="accent1">
                  <a:lumMod val="75000"/>
                </a:schemeClr>
              </a:solidFill>
            </a:endParaRPr>
          </a:p>
        </p:txBody>
      </p:sp>
      <p:sp>
        <p:nvSpPr>
          <p:cNvPr id="6" name="TextBox 5"/>
          <p:cNvSpPr txBox="1"/>
          <p:nvPr/>
        </p:nvSpPr>
        <p:spPr>
          <a:xfrm>
            <a:off x="827584" y="1913142"/>
            <a:ext cx="7200800" cy="2385268"/>
          </a:xfrm>
          <a:prstGeom prst="rect">
            <a:avLst/>
          </a:prstGeom>
          <a:noFill/>
        </p:spPr>
        <p:txBody>
          <a:bodyPr wrap="square" rtlCol="0">
            <a:spAutoFit/>
          </a:bodyPr>
          <a:lstStyle/>
          <a:p>
            <a:pPr marL="342900" indent="-342900">
              <a:lnSpc>
                <a:spcPct val="115000"/>
              </a:lnSpc>
              <a:spcBef>
                <a:spcPct val="0"/>
              </a:spcBef>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除</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惯用语外，描述数量的数字要使用</a:t>
            </a: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阿拉伯数字</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a:t>
            </a: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但</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会议的届数通常用汉语数目字</a:t>
            </a: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a:t>
            </a:r>
            <a:endParaRPr lang="en-US" altLang="zh-CN" sz="2000" b="1" dirty="0" smtClean="0">
              <a:solidFill>
                <a:schemeClr val="tx2">
                  <a:lumMod val="90000"/>
                  <a:lumOff val="10000"/>
                </a:schemeClr>
              </a:solidFill>
              <a:latin typeface="仿宋_GB2312" pitchFamily="49" charset="-122"/>
              <a:ea typeface="仿宋_GB2312" pitchFamily="49" charset="-122"/>
              <a:sym typeface="宋体" charset="-122"/>
            </a:endParaRPr>
          </a:p>
          <a:p>
            <a:pPr>
              <a:lnSpc>
                <a:spcPct val="115000"/>
              </a:lnSpc>
              <a:spcBef>
                <a:spcPct val="0"/>
              </a:spcBef>
              <a:buClr>
                <a:srgbClr val="C00000"/>
              </a:buClr>
            </a:pPr>
            <a:r>
              <a:rPr lang="zh-CN" altLang="en-US" sz="2000" b="1" dirty="0" smtClean="0">
                <a:solidFill>
                  <a:srgbClr val="C00000"/>
                </a:solidFill>
                <a:latin typeface="仿宋_GB2312" pitchFamily="49" charset="-122"/>
                <a:ea typeface="仿宋_GB2312" pitchFamily="49" charset="-122"/>
                <a:sym typeface="宋体" charset="-122"/>
              </a:rPr>
              <a:t>   如：由吉林大学等</a:t>
            </a:r>
            <a:r>
              <a:rPr lang="zh-CN" altLang="en-US" sz="2000" b="1" dirty="0">
                <a:solidFill>
                  <a:srgbClr val="C00000"/>
                </a:solidFill>
                <a:latin typeface="仿宋_GB2312" pitchFamily="49" charset="-122"/>
                <a:ea typeface="仿宋_GB2312" pitchFamily="49" charset="-122"/>
                <a:sym typeface="宋体" charset="-122"/>
              </a:rPr>
              <a:t>7所高校协办的第四届全国药学...</a:t>
            </a:r>
            <a:r>
              <a:rPr lang="zh-CN" altLang="en-US" sz="2000" b="1" dirty="0" smtClean="0">
                <a:solidFill>
                  <a:srgbClr val="C00000"/>
                </a:solidFill>
                <a:latin typeface="仿宋_GB2312" pitchFamily="49" charset="-122"/>
                <a:ea typeface="仿宋_GB2312" pitchFamily="49" charset="-122"/>
                <a:sym typeface="宋体" charset="-122"/>
              </a:rPr>
              <a:t>.</a:t>
            </a:r>
            <a:endParaRPr lang="en-US" altLang="zh-CN" sz="2000" b="1" dirty="0" smtClean="0">
              <a:solidFill>
                <a:srgbClr val="C00000"/>
              </a:solidFill>
              <a:latin typeface="仿宋_GB2312" pitchFamily="49" charset="-122"/>
              <a:ea typeface="仿宋_GB2312" pitchFamily="49" charset="-122"/>
              <a:sym typeface="宋体" charset="-122"/>
            </a:endParaRPr>
          </a:p>
          <a:p>
            <a:pPr marL="342900" indent="-342900">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rPr>
              <a:t>正文</a:t>
            </a:r>
            <a:r>
              <a:rPr lang="zh-CN" altLang="en-US" sz="2000" b="1" dirty="0">
                <a:solidFill>
                  <a:schemeClr val="tx2">
                    <a:lumMod val="90000"/>
                    <a:lumOff val="10000"/>
                  </a:schemeClr>
                </a:solidFill>
                <a:latin typeface="仿宋_GB2312" pitchFamily="49" charset="-122"/>
                <a:ea typeface="仿宋_GB2312" pitchFamily="49" charset="-122"/>
              </a:rPr>
              <a:t>中的公历纪年的世纪、年代、月、日</a:t>
            </a:r>
            <a:r>
              <a:rPr lang="zh-CN" altLang="en-US" sz="2000" b="1" dirty="0" smtClean="0">
                <a:solidFill>
                  <a:schemeClr val="tx2">
                    <a:lumMod val="90000"/>
                    <a:lumOff val="10000"/>
                  </a:schemeClr>
                </a:solidFill>
                <a:latin typeface="仿宋_GB2312" pitchFamily="49" charset="-122"/>
                <a:ea typeface="仿宋_GB2312" pitchFamily="49" charset="-122"/>
              </a:rPr>
              <a:t>。</a:t>
            </a:r>
            <a:endParaRPr lang="en-US" altLang="zh-CN" sz="2000" b="1" dirty="0" smtClean="0">
              <a:solidFill>
                <a:schemeClr val="tx2">
                  <a:lumMod val="90000"/>
                  <a:lumOff val="10000"/>
                </a:schemeClr>
              </a:solidFill>
              <a:latin typeface="仿宋_GB2312" pitchFamily="49" charset="-122"/>
              <a:ea typeface="仿宋_GB2312" pitchFamily="49" charset="-122"/>
            </a:endParaRPr>
          </a:p>
          <a:p>
            <a:pPr>
              <a:buClr>
                <a:srgbClr val="C00000"/>
              </a:buClr>
            </a:pPr>
            <a:r>
              <a:rPr lang="zh-CN" altLang="en-US" sz="2000" b="1" dirty="0" smtClean="0">
                <a:solidFill>
                  <a:srgbClr val="C00000"/>
                </a:solidFill>
                <a:latin typeface="仿宋_GB2312" pitchFamily="49" charset="-122"/>
                <a:ea typeface="仿宋_GB2312" pitchFamily="49" charset="-122"/>
              </a:rPr>
              <a:t>   如</a:t>
            </a:r>
            <a:r>
              <a:rPr lang="en-US" altLang="zh-CN" sz="2000" b="1" dirty="0" smtClean="0">
                <a:solidFill>
                  <a:srgbClr val="C00000"/>
                </a:solidFill>
                <a:latin typeface="仿宋_GB2312" pitchFamily="49" charset="-122"/>
                <a:ea typeface="仿宋_GB2312" pitchFamily="49" charset="-122"/>
              </a:rPr>
              <a:t>:20</a:t>
            </a:r>
            <a:r>
              <a:rPr lang="zh-CN" altLang="en-US" sz="2000" b="1" dirty="0">
                <a:solidFill>
                  <a:srgbClr val="C00000"/>
                </a:solidFill>
                <a:latin typeface="仿宋_GB2312" pitchFamily="49" charset="-122"/>
                <a:ea typeface="仿宋_GB2312" pitchFamily="49" charset="-122"/>
              </a:rPr>
              <a:t>世纪</a:t>
            </a:r>
            <a:r>
              <a:rPr lang="en-US" altLang="zh-CN" sz="2000" b="1" dirty="0">
                <a:solidFill>
                  <a:srgbClr val="C00000"/>
                </a:solidFill>
                <a:latin typeface="仿宋_GB2312" pitchFamily="49" charset="-122"/>
                <a:ea typeface="仿宋_GB2312" pitchFamily="49" charset="-122"/>
              </a:rPr>
              <a:t>90</a:t>
            </a:r>
            <a:r>
              <a:rPr lang="zh-CN" altLang="en-US" sz="2000" b="1" dirty="0">
                <a:solidFill>
                  <a:srgbClr val="C00000"/>
                </a:solidFill>
                <a:latin typeface="仿宋_GB2312" pitchFamily="49" charset="-122"/>
                <a:ea typeface="仿宋_GB2312" pitchFamily="49" charset="-122"/>
              </a:rPr>
              <a:t>年代、</a:t>
            </a:r>
            <a:r>
              <a:rPr lang="en-US" altLang="zh-CN" sz="2000" b="1" dirty="0">
                <a:solidFill>
                  <a:srgbClr val="C00000"/>
                </a:solidFill>
                <a:latin typeface="仿宋_GB2312" pitchFamily="49" charset="-122"/>
                <a:ea typeface="仿宋_GB2312" pitchFamily="49" charset="-122"/>
              </a:rPr>
              <a:t>1997</a:t>
            </a:r>
            <a:r>
              <a:rPr lang="zh-CN" altLang="en-US" sz="2000" b="1" dirty="0">
                <a:solidFill>
                  <a:srgbClr val="C00000"/>
                </a:solidFill>
                <a:latin typeface="仿宋_GB2312" pitchFamily="49" charset="-122"/>
                <a:ea typeface="仿宋_GB2312" pitchFamily="49" charset="-122"/>
              </a:rPr>
              <a:t>年</a:t>
            </a:r>
            <a:r>
              <a:rPr lang="en-US" altLang="zh-CN" sz="2000" b="1" dirty="0">
                <a:solidFill>
                  <a:srgbClr val="C00000"/>
                </a:solidFill>
                <a:latin typeface="仿宋_GB2312" pitchFamily="49" charset="-122"/>
                <a:ea typeface="仿宋_GB2312" pitchFamily="49" charset="-122"/>
              </a:rPr>
              <a:t>7</a:t>
            </a:r>
            <a:r>
              <a:rPr lang="zh-CN" altLang="en-US" sz="2000" b="1" dirty="0">
                <a:solidFill>
                  <a:srgbClr val="C00000"/>
                </a:solidFill>
                <a:latin typeface="仿宋_GB2312" pitchFamily="49" charset="-122"/>
                <a:ea typeface="仿宋_GB2312" pitchFamily="49" charset="-122"/>
              </a:rPr>
              <a:t>月</a:t>
            </a:r>
            <a:r>
              <a:rPr lang="en-US" altLang="zh-CN" sz="2000" b="1" dirty="0">
                <a:solidFill>
                  <a:srgbClr val="C00000"/>
                </a:solidFill>
                <a:latin typeface="仿宋_GB2312" pitchFamily="49" charset="-122"/>
                <a:ea typeface="仿宋_GB2312" pitchFamily="49" charset="-122"/>
              </a:rPr>
              <a:t>1</a:t>
            </a:r>
            <a:r>
              <a:rPr lang="zh-CN" altLang="en-US" sz="2000" b="1" dirty="0" smtClean="0">
                <a:solidFill>
                  <a:srgbClr val="C00000"/>
                </a:solidFill>
                <a:latin typeface="仿宋_GB2312" pitchFamily="49" charset="-122"/>
                <a:ea typeface="仿宋_GB2312" pitchFamily="49" charset="-122"/>
              </a:rPr>
              <a:t>日</a:t>
            </a:r>
            <a:endParaRPr lang="en-US" altLang="zh-CN" sz="2000" b="1" dirty="0" smtClean="0">
              <a:solidFill>
                <a:srgbClr val="C00000"/>
              </a:solidFill>
              <a:latin typeface="仿宋_GB2312" pitchFamily="49" charset="-122"/>
              <a:ea typeface="仿宋_GB2312" pitchFamily="49" charset="-122"/>
            </a:endParaRPr>
          </a:p>
          <a:p>
            <a:pPr marL="342900" indent="-342900">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rPr>
              <a:t>正文</a:t>
            </a:r>
            <a:r>
              <a:rPr lang="zh-CN" altLang="en-US" sz="2000" b="1" dirty="0">
                <a:solidFill>
                  <a:schemeClr val="tx2">
                    <a:lumMod val="90000"/>
                    <a:lumOff val="10000"/>
                  </a:schemeClr>
                </a:solidFill>
                <a:latin typeface="仿宋_GB2312" pitchFamily="49" charset="-122"/>
                <a:ea typeface="仿宋_GB2312" pitchFamily="49" charset="-122"/>
              </a:rPr>
              <a:t>中表示时间的时、分、秒</a:t>
            </a:r>
            <a:r>
              <a:rPr lang="zh-CN" altLang="en-US" sz="2000" b="1" dirty="0" smtClean="0">
                <a:solidFill>
                  <a:schemeClr val="tx2">
                    <a:lumMod val="90000"/>
                    <a:lumOff val="10000"/>
                  </a:schemeClr>
                </a:solidFill>
                <a:latin typeface="仿宋_GB2312" pitchFamily="49" charset="-122"/>
                <a:ea typeface="仿宋_GB2312" pitchFamily="49" charset="-122"/>
              </a:rPr>
              <a:t>。</a:t>
            </a:r>
            <a:endParaRPr lang="en-US" altLang="zh-CN" sz="2000" b="1" dirty="0">
              <a:solidFill>
                <a:srgbClr val="C00000"/>
              </a:solidFill>
              <a:latin typeface="仿宋_GB2312" pitchFamily="49" charset="-122"/>
              <a:ea typeface="仿宋_GB2312" pitchFamily="49" charset="-122"/>
            </a:endParaRPr>
          </a:p>
          <a:p>
            <a:pPr>
              <a:buClr>
                <a:srgbClr val="C00000"/>
              </a:buClr>
            </a:pPr>
            <a:r>
              <a:rPr lang="zh-CN" altLang="en-US" sz="2000" b="1" dirty="0" smtClean="0">
                <a:solidFill>
                  <a:srgbClr val="C00000"/>
                </a:solidFill>
                <a:latin typeface="仿宋_GB2312" pitchFamily="49" charset="-122"/>
                <a:ea typeface="仿宋_GB2312" pitchFamily="49" charset="-122"/>
              </a:rPr>
              <a:t>   如：</a:t>
            </a:r>
            <a:r>
              <a:rPr lang="en-US" altLang="zh-CN" sz="2000" b="1" dirty="0" smtClean="0">
                <a:solidFill>
                  <a:srgbClr val="C00000"/>
                </a:solidFill>
                <a:latin typeface="仿宋_GB2312" pitchFamily="49" charset="-122"/>
                <a:ea typeface="仿宋_GB2312" pitchFamily="49" charset="-122"/>
              </a:rPr>
              <a:t>19</a:t>
            </a:r>
            <a:r>
              <a:rPr lang="zh-CN" altLang="en-US" sz="2000" b="1" dirty="0">
                <a:solidFill>
                  <a:srgbClr val="C00000"/>
                </a:solidFill>
                <a:latin typeface="仿宋_GB2312" pitchFamily="49" charset="-122"/>
                <a:ea typeface="仿宋_GB2312" pitchFamily="49" charset="-122"/>
              </a:rPr>
              <a:t>时</a:t>
            </a:r>
            <a:r>
              <a:rPr lang="en-US" altLang="zh-CN" sz="2000" b="1" dirty="0">
                <a:solidFill>
                  <a:srgbClr val="C00000"/>
                </a:solidFill>
                <a:latin typeface="仿宋_GB2312" pitchFamily="49" charset="-122"/>
                <a:ea typeface="仿宋_GB2312" pitchFamily="49" charset="-122"/>
              </a:rPr>
              <a:t>30</a:t>
            </a:r>
            <a:r>
              <a:rPr lang="zh-CN" altLang="en-US" sz="2000" b="1" dirty="0">
                <a:solidFill>
                  <a:srgbClr val="C00000"/>
                </a:solidFill>
                <a:latin typeface="仿宋_GB2312" pitchFamily="49" charset="-122"/>
                <a:ea typeface="仿宋_GB2312" pitchFamily="49" charset="-122"/>
              </a:rPr>
              <a:t>分。</a:t>
            </a:r>
          </a:p>
        </p:txBody>
      </p:sp>
      <p:sp>
        <p:nvSpPr>
          <p:cNvPr id="2" name="矩形 1"/>
          <p:cNvSpPr/>
          <p:nvPr/>
        </p:nvSpPr>
        <p:spPr>
          <a:xfrm>
            <a:off x="731001" y="1421041"/>
            <a:ext cx="1338828" cy="370166"/>
          </a:xfrm>
          <a:prstGeom prst="rect">
            <a:avLst/>
          </a:prstGeom>
          <a:solidFill>
            <a:schemeClr val="accent2">
              <a:lumMod val="20000"/>
              <a:lumOff val="80000"/>
            </a:schemeClr>
          </a:solidFill>
        </p:spPr>
        <p:txBody>
          <a:bodyPr wrap="none">
            <a:spAutoFit/>
          </a:bodyPr>
          <a:lstStyle/>
          <a:p>
            <a:pPr lvl="0">
              <a:lnSpc>
                <a:spcPct val="115000"/>
              </a:lnSpc>
              <a:spcBef>
                <a:spcPct val="0"/>
              </a:spcBef>
            </a:pPr>
            <a:r>
              <a:rPr lang="zh-CN" altLang="en-US" dirty="0">
                <a:solidFill>
                  <a:schemeClr val="tx1">
                    <a:lumMod val="75000"/>
                    <a:lumOff val="25000"/>
                  </a:schemeClr>
                </a:solidFill>
              </a:rPr>
              <a:t>阿拉伯数字</a:t>
            </a:r>
            <a:endParaRPr lang="en-US" altLang="zh-CN" dirty="0">
              <a:solidFill>
                <a:schemeClr val="tx1">
                  <a:lumMod val="75000"/>
                  <a:lumOff val="25000"/>
                </a:schemeClr>
              </a:solidFill>
            </a:endParaRPr>
          </a:p>
        </p:txBody>
      </p:sp>
      <p:sp>
        <p:nvSpPr>
          <p:cNvPr id="4" name="矩形 3"/>
          <p:cNvSpPr/>
          <p:nvPr/>
        </p:nvSpPr>
        <p:spPr>
          <a:xfrm>
            <a:off x="845840" y="5157192"/>
            <a:ext cx="7470576" cy="1015663"/>
          </a:xfrm>
          <a:prstGeom prst="rect">
            <a:avLst/>
          </a:prstGeom>
        </p:spPr>
        <p:txBody>
          <a:bodyPr wrap="square">
            <a:spAutoFit/>
          </a:bodyPr>
          <a:lstStyle/>
          <a:p>
            <a:pPr marL="285750" lvl="0" indent="-285750">
              <a:buClr>
                <a:srgbClr val="C00000"/>
              </a:buClr>
              <a:buFont typeface="Arial" pitchFamily="34" charset="0"/>
              <a:buChar char="•"/>
            </a:pPr>
            <a:r>
              <a:rPr lang="zh-CN" altLang="en-US" sz="2000" b="1" dirty="0">
                <a:solidFill>
                  <a:schemeClr val="tx2">
                    <a:lumMod val="90000"/>
                    <a:lumOff val="10000"/>
                  </a:schemeClr>
                </a:solidFill>
                <a:latin typeface="仿宋_GB2312" pitchFamily="49" charset="-122"/>
                <a:ea typeface="仿宋_GB2312" pitchFamily="49" charset="-122"/>
              </a:rPr>
              <a:t>星期</a:t>
            </a:r>
            <a:r>
              <a:rPr lang="zh-CN" altLang="en-US" sz="2000" b="1" dirty="0" smtClean="0">
                <a:solidFill>
                  <a:schemeClr val="tx2">
                    <a:lumMod val="90000"/>
                    <a:lumOff val="10000"/>
                  </a:schemeClr>
                </a:solidFill>
                <a:latin typeface="仿宋_GB2312" pitchFamily="49" charset="-122"/>
                <a:ea typeface="仿宋_GB2312" pitchFamily="49" charset="-122"/>
              </a:rPr>
              <a:t>。  </a:t>
            </a:r>
            <a:r>
              <a:rPr lang="zh-CN" altLang="en-US" sz="2000" b="1" dirty="0" smtClean="0">
                <a:solidFill>
                  <a:srgbClr val="C00000"/>
                </a:solidFill>
                <a:latin typeface="仿宋_GB2312" pitchFamily="49" charset="-122"/>
                <a:ea typeface="仿宋_GB2312" pitchFamily="49" charset="-122"/>
              </a:rPr>
              <a:t>如</a:t>
            </a:r>
            <a:r>
              <a:rPr lang="zh-CN" altLang="en-US" sz="2000" b="1" dirty="0">
                <a:solidFill>
                  <a:srgbClr val="C00000"/>
                </a:solidFill>
                <a:latin typeface="仿宋_GB2312" pitchFamily="49" charset="-122"/>
                <a:ea typeface="仿宋_GB2312" pitchFamily="49" charset="-122"/>
              </a:rPr>
              <a:t>：星期一、星期六</a:t>
            </a:r>
            <a:endParaRPr lang="en-US" altLang="zh-CN" sz="2000" b="1" dirty="0">
              <a:solidFill>
                <a:srgbClr val="C00000"/>
              </a:solidFill>
              <a:latin typeface="仿宋_GB2312" pitchFamily="49" charset="-122"/>
              <a:ea typeface="仿宋_GB2312" pitchFamily="49" charset="-122"/>
            </a:endParaRPr>
          </a:p>
          <a:p>
            <a:pPr marL="285750" lvl="0" indent="-285750">
              <a:buClr>
                <a:srgbClr val="C00000"/>
              </a:buClr>
              <a:buFont typeface="Arial" pitchFamily="34" charset="0"/>
              <a:buChar char="•"/>
            </a:pPr>
            <a:r>
              <a:rPr lang="zh-CN" altLang="en-US" sz="2000" b="1" dirty="0">
                <a:solidFill>
                  <a:schemeClr val="tx2">
                    <a:lumMod val="90000"/>
                    <a:lumOff val="10000"/>
                  </a:schemeClr>
                </a:solidFill>
                <a:latin typeface="仿宋_GB2312" pitchFamily="49" charset="-122"/>
                <a:ea typeface="仿宋_GB2312" pitchFamily="49" charset="-122"/>
              </a:rPr>
              <a:t>成语</a:t>
            </a:r>
            <a:r>
              <a:rPr lang="zh-CN" altLang="en-US" sz="2000" b="1" dirty="0" smtClean="0">
                <a:solidFill>
                  <a:schemeClr val="tx2">
                    <a:lumMod val="90000"/>
                    <a:lumOff val="10000"/>
                  </a:schemeClr>
                </a:solidFill>
                <a:latin typeface="仿宋_GB2312" pitchFamily="49" charset="-122"/>
                <a:ea typeface="仿宋_GB2312" pitchFamily="49" charset="-122"/>
              </a:rPr>
              <a:t>。  </a:t>
            </a:r>
            <a:r>
              <a:rPr lang="zh-CN" altLang="en-US" sz="2000" b="1" dirty="0" smtClean="0">
                <a:solidFill>
                  <a:srgbClr val="C00000"/>
                </a:solidFill>
                <a:latin typeface="仿宋_GB2312" pitchFamily="49" charset="-122"/>
                <a:ea typeface="仿宋_GB2312" pitchFamily="49" charset="-122"/>
              </a:rPr>
              <a:t>如</a:t>
            </a:r>
            <a:r>
              <a:rPr lang="zh-CN" altLang="en-US" sz="2000" b="1" dirty="0">
                <a:solidFill>
                  <a:srgbClr val="C00000"/>
                </a:solidFill>
                <a:latin typeface="仿宋_GB2312" pitchFamily="49" charset="-122"/>
                <a:ea typeface="仿宋_GB2312" pitchFamily="49" charset="-122"/>
              </a:rPr>
              <a:t>：五光十色、一鸣惊人</a:t>
            </a:r>
            <a:endParaRPr lang="en-US" altLang="zh-CN" sz="2000" b="1" dirty="0">
              <a:solidFill>
                <a:srgbClr val="C00000"/>
              </a:solidFill>
              <a:latin typeface="仿宋_GB2312" pitchFamily="49" charset="-122"/>
              <a:ea typeface="仿宋_GB2312" pitchFamily="49" charset="-122"/>
            </a:endParaRPr>
          </a:p>
          <a:p>
            <a:pPr marL="285750" lvl="0" indent="-285750">
              <a:buClr>
                <a:srgbClr val="C00000"/>
              </a:buClr>
              <a:buFont typeface="Arial" pitchFamily="34" charset="0"/>
              <a:buChar char="•"/>
            </a:pPr>
            <a:r>
              <a:rPr lang="zh-CN" altLang="en-US" sz="2000" b="1" dirty="0">
                <a:solidFill>
                  <a:schemeClr val="tx2">
                    <a:lumMod val="90000"/>
                    <a:lumOff val="10000"/>
                  </a:schemeClr>
                </a:solidFill>
                <a:latin typeface="仿宋_GB2312" pitchFamily="49" charset="-122"/>
                <a:ea typeface="仿宋_GB2312" pitchFamily="49" charset="-122"/>
              </a:rPr>
              <a:t>非公历纪年</a:t>
            </a:r>
            <a:r>
              <a:rPr lang="zh-CN" altLang="en-US" sz="2000" b="1" dirty="0" smtClean="0">
                <a:solidFill>
                  <a:schemeClr val="tx2">
                    <a:lumMod val="90000"/>
                    <a:lumOff val="10000"/>
                  </a:schemeClr>
                </a:solidFill>
                <a:latin typeface="仿宋_GB2312" pitchFamily="49" charset="-122"/>
                <a:ea typeface="仿宋_GB2312" pitchFamily="49" charset="-122"/>
              </a:rPr>
              <a:t>。   </a:t>
            </a:r>
            <a:r>
              <a:rPr lang="zh-CN" altLang="en-US" sz="2000" b="1" dirty="0" smtClean="0">
                <a:solidFill>
                  <a:srgbClr val="C00000"/>
                </a:solidFill>
                <a:latin typeface="仿宋_GB2312" pitchFamily="49" charset="-122"/>
                <a:ea typeface="仿宋_GB2312" pitchFamily="49" charset="-122"/>
              </a:rPr>
              <a:t>如</a:t>
            </a:r>
            <a:r>
              <a:rPr lang="zh-CN" altLang="en-US" sz="2000" b="1" dirty="0">
                <a:solidFill>
                  <a:srgbClr val="C00000"/>
                </a:solidFill>
                <a:latin typeface="仿宋_GB2312" pitchFamily="49" charset="-122"/>
                <a:ea typeface="仿宋_GB2312" pitchFamily="49" charset="-122"/>
              </a:rPr>
              <a:t>：农历四月二十一 </a:t>
            </a:r>
          </a:p>
        </p:txBody>
      </p:sp>
      <p:sp>
        <p:nvSpPr>
          <p:cNvPr id="5" name="矩形 4"/>
          <p:cNvSpPr/>
          <p:nvPr/>
        </p:nvSpPr>
        <p:spPr>
          <a:xfrm>
            <a:off x="943724" y="4715018"/>
            <a:ext cx="1107996" cy="370166"/>
          </a:xfrm>
          <a:prstGeom prst="rect">
            <a:avLst/>
          </a:prstGeom>
          <a:solidFill>
            <a:schemeClr val="accent2">
              <a:lumMod val="20000"/>
              <a:lumOff val="80000"/>
            </a:schemeClr>
          </a:solidFill>
        </p:spPr>
        <p:txBody>
          <a:bodyPr wrap="none">
            <a:spAutoFit/>
          </a:bodyPr>
          <a:lstStyle/>
          <a:p>
            <a:pPr>
              <a:lnSpc>
                <a:spcPct val="115000"/>
              </a:lnSpc>
              <a:spcBef>
                <a:spcPct val="0"/>
              </a:spcBef>
            </a:pPr>
            <a:r>
              <a:rPr lang="zh-CN" altLang="en-US" dirty="0">
                <a:solidFill>
                  <a:schemeClr val="tx1">
                    <a:lumMod val="75000"/>
                    <a:lumOff val="25000"/>
                  </a:schemeClr>
                </a:solidFill>
              </a:rPr>
              <a:t>汉字</a:t>
            </a:r>
            <a:r>
              <a:rPr lang="zh-CN" altLang="en-US" dirty="0" smtClean="0">
                <a:solidFill>
                  <a:schemeClr val="tx1">
                    <a:lumMod val="75000"/>
                    <a:lumOff val="25000"/>
                  </a:schemeClr>
                </a:solidFill>
              </a:rPr>
              <a:t>数字</a:t>
            </a:r>
            <a:endParaRPr lang="en-US" altLang="zh-CN" dirty="0">
              <a:solidFill>
                <a:schemeClr val="tx1">
                  <a:lumMod val="75000"/>
                  <a:lumOff val="25000"/>
                </a:schemeClr>
              </a:solidFill>
            </a:endParaRPr>
          </a:p>
        </p:txBody>
      </p:sp>
    </p:spTree>
    <p:extLst>
      <p:ext uri="{BB962C8B-B14F-4D97-AF65-F5344CB8AC3E}">
        <p14:creationId xmlns:p14="http://schemas.microsoft.com/office/powerpoint/2010/main" val="117040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1583789"/>
            <a:ext cx="8568952" cy="4293483"/>
          </a:xfrm>
          <a:prstGeom prst="rect">
            <a:avLst/>
          </a:prstGeom>
        </p:spPr>
        <p:txBody>
          <a:bodyPr wrap="square">
            <a:spAutoFit/>
          </a:bodyPr>
          <a:lstStyle/>
          <a:p>
            <a:pPr>
              <a:lnSpc>
                <a:spcPct val="115000"/>
              </a:lnSpc>
              <a:spcBef>
                <a:spcPct val="0"/>
              </a:spcBef>
            </a:pPr>
            <a:r>
              <a:rPr lang="zh-CN" altLang="en-US" sz="2400" dirty="0">
                <a:solidFill>
                  <a:srgbClr val="FF0000"/>
                </a:solidFill>
                <a:ea typeface="宋体" charset="-122"/>
              </a:rPr>
              <a:t> </a:t>
            </a:r>
            <a:endParaRPr lang="en-US" altLang="zh-CN" dirty="0">
              <a:solidFill>
                <a:srgbClr val="990033"/>
              </a:solidFill>
              <a:ea typeface="宋体" charset="-122"/>
            </a:endParaRPr>
          </a:p>
          <a:p>
            <a:pPr marL="285750" indent="-285750">
              <a:buClr>
                <a:srgbClr val="C00000"/>
              </a:buClr>
              <a:buFont typeface="Arial" pitchFamily="34" charset="0"/>
              <a:buChar char="•"/>
            </a:pPr>
            <a:r>
              <a:rPr lang="en-US" altLang="zh-CN" dirty="0">
                <a:solidFill>
                  <a:srgbClr val="FF0000"/>
                </a:solidFill>
              </a:rPr>
              <a:t> </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英文没有书名号，用斜体字表示。</a:t>
            </a:r>
          </a:p>
          <a:p>
            <a:pPr>
              <a:spcBef>
                <a:spcPct val="15000"/>
              </a:spcBef>
              <a:buClr>
                <a:srgbClr val="C00000"/>
              </a:buClr>
            </a:pPr>
            <a:r>
              <a:rPr lang="zh-CN" altLang="en-US" sz="2000" b="1" dirty="0" smtClean="0">
                <a:solidFill>
                  <a:srgbClr val="C00000"/>
                </a:solidFill>
                <a:latin typeface="仿宋_GB2312" pitchFamily="49" charset="-122"/>
                <a:ea typeface="仿宋_GB2312" pitchFamily="49" charset="-122"/>
                <a:sym typeface="宋体" charset="-122"/>
              </a:rPr>
              <a:t>   如</a:t>
            </a:r>
            <a:r>
              <a:rPr lang="zh-CN" altLang="en-US" sz="2000" b="1" dirty="0">
                <a:solidFill>
                  <a:srgbClr val="C00000"/>
                </a:solidFill>
                <a:latin typeface="仿宋_GB2312" pitchFamily="49" charset="-122"/>
                <a:ea typeface="仿宋_GB2312" pitchFamily="49" charset="-122"/>
                <a:sym typeface="宋体" charset="-122"/>
              </a:rPr>
              <a:t>：研究成果在</a:t>
            </a:r>
            <a:r>
              <a:rPr lang="zh-CN" altLang="en-US" sz="2000" b="1" i="1" dirty="0">
                <a:solidFill>
                  <a:srgbClr val="C00000"/>
                </a:solidFill>
                <a:latin typeface="仿宋_GB2312" pitchFamily="49" charset="-122"/>
                <a:ea typeface="仿宋_GB2312" pitchFamily="49" charset="-122"/>
                <a:sym typeface="宋体" charset="-122"/>
              </a:rPr>
              <a:t> </a:t>
            </a:r>
            <a:r>
              <a:rPr lang="en-US" altLang="zh-CN" sz="2000" b="1" i="1" dirty="0" err="1">
                <a:solidFill>
                  <a:srgbClr val="C00000"/>
                </a:solidFill>
                <a:latin typeface="仿宋_GB2312" pitchFamily="49" charset="-122"/>
                <a:ea typeface="仿宋_GB2312" pitchFamily="49" charset="-122"/>
                <a:sym typeface="宋体" charset="-122"/>
              </a:rPr>
              <a:t>Angew</a:t>
            </a:r>
            <a:r>
              <a:rPr lang="en-US" altLang="zh-CN" sz="2000" b="1" i="1" dirty="0">
                <a:solidFill>
                  <a:srgbClr val="C00000"/>
                </a:solidFill>
                <a:latin typeface="仿宋_GB2312" pitchFamily="49" charset="-122"/>
                <a:ea typeface="仿宋_GB2312" pitchFamily="49" charset="-122"/>
                <a:sym typeface="宋体" charset="-122"/>
              </a:rPr>
              <a:t>.</a:t>
            </a:r>
            <a:r>
              <a:rPr lang="de-DE" altLang="en-US" sz="2000" b="1" i="1" dirty="0">
                <a:solidFill>
                  <a:srgbClr val="C00000"/>
                </a:solidFill>
                <a:latin typeface="仿宋_GB2312" pitchFamily="49" charset="-122"/>
                <a:ea typeface="仿宋_GB2312" pitchFamily="49" charset="-122"/>
                <a:sym typeface="宋体" charset="-122"/>
              </a:rPr>
              <a:t>Chem.Int.Ed. </a:t>
            </a:r>
            <a:r>
              <a:rPr lang="zh-CN" altLang="en-US" sz="2000" b="1" dirty="0">
                <a:solidFill>
                  <a:srgbClr val="C00000"/>
                </a:solidFill>
                <a:latin typeface="仿宋_GB2312" pitchFamily="49" charset="-122"/>
                <a:ea typeface="仿宋_GB2312" pitchFamily="49" charset="-122"/>
                <a:sym typeface="宋体" charset="-122"/>
              </a:rPr>
              <a:t>著名杂志上发表。</a:t>
            </a:r>
            <a:endParaRPr lang="en-US" altLang="zh-CN" sz="2000" b="1" dirty="0">
              <a:solidFill>
                <a:srgbClr val="C00000"/>
              </a:solidFill>
              <a:latin typeface="仿宋_GB2312" pitchFamily="49" charset="-122"/>
              <a:ea typeface="仿宋_GB2312" pitchFamily="49" charset="-122"/>
              <a:sym typeface="宋体" charset="-122"/>
            </a:endParaRPr>
          </a:p>
          <a:p>
            <a:pPr marL="342900" indent="-342900">
              <a:spcBef>
                <a:spcPct val="15000"/>
              </a:spcBef>
              <a:buClr>
                <a:srgbClr val="C00000"/>
              </a:buClr>
              <a:buFont typeface="Arial" pitchFamily="34" charset="0"/>
              <a:buChar char="•"/>
            </a:pPr>
            <a:r>
              <a:rPr lang="zh-CN" altLang="en-US" sz="2000" b="1" dirty="0">
                <a:solidFill>
                  <a:schemeClr val="tx2">
                    <a:lumMod val="90000"/>
                    <a:lumOff val="10000"/>
                  </a:schemeClr>
                </a:solidFill>
                <a:latin typeface="仿宋_GB2312" pitchFamily="49" charset="-122"/>
                <a:ea typeface="仿宋_GB2312" pitchFamily="49" charset="-122"/>
                <a:sym typeface="宋体" charset="-122"/>
              </a:rPr>
              <a:t>多重书名号的情况，单双混用。</a:t>
            </a:r>
            <a:endParaRPr lang="en-US" altLang="zh-CN" sz="2000" b="1" dirty="0">
              <a:solidFill>
                <a:schemeClr val="tx2">
                  <a:lumMod val="90000"/>
                  <a:lumOff val="10000"/>
                </a:schemeClr>
              </a:solidFill>
              <a:latin typeface="仿宋_GB2312" pitchFamily="49" charset="-122"/>
              <a:ea typeface="仿宋_GB2312" pitchFamily="49" charset="-122"/>
              <a:sym typeface="宋体" charset="-122"/>
            </a:endParaRPr>
          </a:p>
          <a:p>
            <a:pPr>
              <a:spcBef>
                <a:spcPct val="15000"/>
              </a:spcBef>
              <a:buClr>
                <a:srgbClr val="C00000"/>
              </a:buClr>
            </a:pPr>
            <a:r>
              <a:rPr lang="zh-CN" altLang="en-US" sz="2000" b="1" dirty="0" smtClean="0">
                <a:solidFill>
                  <a:srgbClr val="C00000"/>
                </a:solidFill>
                <a:latin typeface="仿宋_GB2312" pitchFamily="49" charset="-122"/>
                <a:ea typeface="仿宋_GB2312" pitchFamily="49" charset="-122"/>
                <a:sym typeface="宋体" charset="-122"/>
              </a:rPr>
              <a:t>   如</a:t>
            </a:r>
            <a:r>
              <a:rPr lang="zh-CN" altLang="en-US" sz="2000" b="1" dirty="0">
                <a:solidFill>
                  <a:srgbClr val="C00000"/>
                </a:solidFill>
                <a:latin typeface="仿宋_GB2312" pitchFamily="49" charset="-122"/>
                <a:ea typeface="仿宋_GB2312" pitchFamily="49" charset="-122"/>
                <a:sym typeface="宋体" charset="-122"/>
              </a:rPr>
              <a:t>：吉林省人民政府关于转发</a:t>
            </a:r>
            <a:r>
              <a:rPr lang="en-US" altLang="zh-CN" sz="2000" b="1" dirty="0">
                <a:solidFill>
                  <a:srgbClr val="C00000"/>
                </a:solidFill>
                <a:latin typeface="仿宋_GB2312" pitchFamily="49" charset="-122"/>
                <a:ea typeface="仿宋_GB2312" pitchFamily="49" charset="-122"/>
                <a:sym typeface="宋体" charset="-122"/>
              </a:rPr>
              <a:t>《</a:t>
            </a:r>
            <a:r>
              <a:rPr lang="zh-CN" altLang="en-US" sz="2000" b="1" dirty="0">
                <a:solidFill>
                  <a:srgbClr val="C00000"/>
                </a:solidFill>
                <a:latin typeface="仿宋_GB2312" pitchFamily="49" charset="-122"/>
                <a:ea typeface="仿宋_GB2312" pitchFamily="49" charset="-122"/>
                <a:sym typeface="宋体" charset="-122"/>
              </a:rPr>
              <a:t>国务院关于印发</a:t>
            </a:r>
            <a:r>
              <a:rPr lang="en-US" altLang="zh-CN" sz="2000" b="1" dirty="0">
                <a:solidFill>
                  <a:srgbClr val="C00000"/>
                </a:solidFill>
                <a:latin typeface="仿宋_GB2312" pitchFamily="49" charset="-122"/>
                <a:ea typeface="仿宋_GB2312" pitchFamily="49" charset="-122"/>
                <a:sym typeface="宋体" charset="-122"/>
              </a:rPr>
              <a:t>&lt;</a:t>
            </a:r>
            <a:r>
              <a:rPr lang="zh-CN" altLang="en-US" sz="2000" b="1" dirty="0">
                <a:solidFill>
                  <a:srgbClr val="C00000"/>
                </a:solidFill>
                <a:latin typeface="仿宋_GB2312" pitchFamily="49" charset="-122"/>
                <a:ea typeface="仿宋_GB2312" pitchFamily="49" charset="-122"/>
                <a:sym typeface="宋体" charset="-122"/>
              </a:rPr>
              <a:t>领导干部加强</a:t>
            </a:r>
            <a:r>
              <a:rPr lang="zh-CN" altLang="en-US" sz="2000" b="1" dirty="0" smtClean="0">
                <a:solidFill>
                  <a:srgbClr val="C00000"/>
                </a:solidFill>
                <a:latin typeface="仿宋_GB2312" pitchFamily="49" charset="-122"/>
                <a:ea typeface="仿宋_GB2312" pitchFamily="49" charset="-122"/>
                <a:sym typeface="宋体" charset="-122"/>
              </a:rPr>
              <a:t>学习</a:t>
            </a:r>
            <a:endParaRPr lang="en-US" altLang="zh-CN" sz="2000" b="1" dirty="0" smtClean="0">
              <a:solidFill>
                <a:srgbClr val="C00000"/>
              </a:solidFill>
              <a:latin typeface="仿宋_GB2312" pitchFamily="49" charset="-122"/>
              <a:ea typeface="仿宋_GB2312" pitchFamily="49" charset="-122"/>
              <a:sym typeface="宋体" charset="-122"/>
            </a:endParaRPr>
          </a:p>
          <a:p>
            <a:pPr>
              <a:spcBef>
                <a:spcPct val="15000"/>
              </a:spcBef>
              <a:buClr>
                <a:srgbClr val="C00000"/>
              </a:buClr>
            </a:pPr>
            <a:r>
              <a:rPr lang="en-US" altLang="zh-CN" sz="2000" b="1" dirty="0">
                <a:solidFill>
                  <a:srgbClr val="C00000"/>
                </a:solidFill>
                <a:latin typeface="仿宋_GB2312" pitchFamily="49" charset="-122"/>
                <a:ea typeface="仿宋_GB2312" pitchFamily="49" charset="-122"/>
                <a:sym typeface="宋体" charset="-122"/>
              </a:rPr>
              <a:t> </a:t>
            </a:r>
            <a:r>
              <a:rPr lang="en-US" altLang="zh-CN" sz="2000" b="1" dirty="0" smtClean="0">
                <a:solidFill>
                  <a:srgbClr val="C00000"/>
                </a:solidFill>
                <a:latin typeface="仿宋_GB2312" pitchFamily="49" charset="-122"/>
                <a:ea typeface="仿宋_GB2312" pitchFamily="49" charset="-122"/>
                <a:sym typeface="宋体" charset="-122"/>
              </a:rPr>
              <a:t>     《</a:t>
            </a:r>
            <a:r>
              <a:rPr lang="zh-CN" altLang="zh-CN" sz="2000" b="1" dirty="0">
                <a:solidFill>
                  <a:srgbClr val="C00000"/>
                </a:solidFill>
                <a:latin typeface="仿宋_GB2312" pitchFamily="49" charset="-122"/>
                <a:ea typeface="仿宋_GB2312" pitchFamily="49" charset="-122"/>
              </a:rPr>
              <a:t>××</a:t>
            </a:r>
            <a:r>
              <a:rPr lang="zh-CN" altLang="en-US" sz="2000" b="1" dirty="0">
                <a:solidFill>
                  <a:srgbClr val="C00000"/>
                </a:solidFill>
                <a:latin typeface="仿宋_GB2312" pitchFamily="49" charset="-122"/>
                <a:ea typeface="仿宋_GB2312" pitchFamily="49" charset="-122"/>
                <a:sym typeface="宋体" charset="-122"/>
              </a:rPr>
              <a:t>保密法</a:t>
            </a:r>
            <a:r>
              <a:rPr lang="en-US" altLang="zh-CN" sz="2000" b="1" dirty="0">
                <a:solidFill>
                  <a:srgbClr val="C00000"/>
                </a:solidFill>
                <a:latin typeface="仿宋_GB2312" pitchFamily="49" charset="-122"/>
                <a:ea typeface="仿宋_GB2312" pitchFamily="49" charset="-122"/>
                <a:sym typeface="宋体" charset="-122"/>
              </a:rPr>
              <a:t>》</a:t>
            </a:r>
            <a:r>
              <a:rPr lang="zh-CN" altLang="en-US" sz="2000" b="1" dirty="0">
                <a:solidFill>
                  <a:srgbClr val="C00000"/>
                </a:solidFill>
                <a:latin typeface="仿宋_GB2312" pitchFamily="49" charset="-122"/>
                <a:ea typeface="仿宋_GB2312" pitchFamily="49" charset="-122"/>
                <a:sym typeface="宋体" charset="-122"/>
              </a:rPr>
              <a:t>的通知</a:t>
            </a:r>
            <a:r>
              <a:rPr lang="en-US" altLang="zh-CN" sz="2000" b="1" dirty="0">
                <a:solidFill>
                  <a:srgbClr val="C00000"/>
                </a:solidFill>
                <a:latin typeface="仿宋_GB2312" pitchFamily="49" charset="-122"/>
                <a:ea typeface="仿宋_GB2312" pitchFamily="49" charset="-122"/>
                <a:sym typeface="宋体" charset="-122"/>
              </a:rPr>
              <a:t>&gt;</a:t>
            </a:r>
            <a:r>
              <a:rPr lang="zh-CN" altLang="en-US" sz="2000" b="1" dirty="0">
                <a:solidFill>
                  <a:srgbClr val="C00000"/>
                </a:solidFill>
                <a:latin typeface="仿宋_GB2312" pitchFamily="49" charset="-122"/>
                <a:ea typeface="仿宋_GB2312" pitchFamily="49" charset="-122"/>
                <a:sym typeface="宋体" charset="-122"/>
              </a:rPr>
              <a:t>的通知</a:t>
            </a:r>
            <a:r>
              <a:rPr lang="en-US" altLang="zh-CN" sz="2000" b="1" dirty="0">
                <a:solidFill>
                  <a:srgbClr val="C00000"/>
                </a:solidFill>
                <a:latin typeface="仿宋_GB2312" pitchFamily="49" charset="-122"/>
                <a:ea typeface="仿宋_GB2312" pitchFamily="49" charset="-122"/>
                <a:sym typeface="宋体" charset="-122"/>
              </a:rPr>
              <a:t>》</a:t>
            </a:r>
            <a:r>
              <a:rPr lang="zh-CN" altLang="en-US" sz="2000" b="1" dirty="0">
                <a:solidFill>
                  <a:srgbClr val="C00000"/>
                </a:solidFill>
                <a:latin typeface="仿宋_GB2312" pitchFamily="49" charset="-122"/>
                <a:ea typeface="仿宋_GB2312" pitchFamily="49" charset="-122"/>
                <a:sym typeface="宋体" charset="-122"/>
              </a:rPr>
              <a:t>的通知</a:t>
            </a:r>
            <a:endParaRPr lang="en-US" altLang="zh-CN" sz="2000" b="1" dirty="0">
              <a:solidFill>
                <a:srgbClr val="C00000"/>
              </a:solidFill>
              <a:latin typeface="仿宋_GB2312" pitchFamily="49" charset="-122"/>
              <a:ea typeface="仿宋_GB2312" pitchFamily="49" charset="-122"/>
              <a:sym typeface="宋体" charset="-122"/>
            </a:endParaRPr>
          </a:p>
          <a:p>
            <a:pPr marL="342900" indent="-342900">
              <a:spcBef>
                <a:spcPct val="15000"/>
              </a:spcBef>
              <a:buClr>
                <a:srgbClr val="C00000"/>
              </a:buClr>
              <a:buFont typeface="Arial" pitchFamily="34" charset="0"/>
              <a:buChar char="•"/>
            </a:pPr>
            <a:r>
              <a:rPr lang="zh-CN" altLang="en-US" sz="2000" b="1" dirty="0">
                <a:solidFill>
                  <a:schemeClr val="tx2">
                    <a:lumMod val="90000"/>
                    <a:lumOff val="10000"/>
                  </a:schemeClr>
                </a:solidFill>
                <a:latin typeface="仿宋_GB2312" pitchFamily="49" charset="-122"/>
                <a:ea typeface="仿宋_GB2312" pitchFamily="49" charset="-122"/>
                <a:sym typeface="宋体" charset="-122"/>
              </a:rPr>
              <a:t>标题中只能有两种标点符号：书名号、顿号。</a:t>
            </a:r>
            <a:endParaRPr lang="en-US" altLang="zh-CN" sz="2000" b="1" dirty="0">
              <a:solidFill>
                <a:schemeClr val="tx2">
                  <a:lumMod val="90000"/>
                  <a:lumOff val="10000"/>
                </a:schemeClr>
              </a:solidFill>
              <a:latin typeface="仿宋_GB2312" pitchFamily="49" charset="-122"/>
              <a:ea typeface="仿宋_GB2312" pitchFamily="49" charset="-122"/>
              <a:sym typeface="宋体" charset="-122"/>
            </a:endParaRPr>
          </a:p>
          <a:p>
            <a:pPr>
              <a:spcBef>
                <a:spcPct val="15000"/>
              </a:spcBef>
              <a:buClr>
                <a:srgbClr val="C00000"/>
              </a:buClr>
            </a:pPr>
            <a:r>
              <a:rPr lang="zh-CN" altLang="en-US" sz="2000" b="1" dirty="0" smtClean="0">
                <a:solidFill>
                  <a:srgbClr val="C00000"/>
                </a:solidFill>
                <a:latin typeface="仿宋_GB2312" pitchFamily="49" charset="-122"/>
                <a:ea typeface="仿宋_GB2312" pitchFamily="49" charset="-122"/>
                <a:sym typeface="宋体" charset="-122"/>
              </a:rPr>
              <a:t>   如</a:t>
            </a:r>
            <a:r>
              <a:rPr lang="zh-CN" altLang="en-US" sz="2000" b="1" dirty="0">
                <a:solidFill>
                  <a:srgbClr val="C00000"/>
                </a:solidFill>
                <a:latin typeface="仿宋_GB2312" pitchFamily="49" charset="-122"/>
                <a:ea typeface="仿宋_GB2312" pitchFamily="49" charset="-122"/>
                <a:sym typeface="宋体" charset="-122"/>
              </a:rPr>
              <a:t>：习近平、刘云山同志在全国宣传部长会议上的讲话</a:t>
            </a:r>
            <a:endParaRPr lang="en-US" altLang="zh-CN" sz="2000" b="1" dirty="0">
              <a:solidFill>
                <a:srgbClr val="C00000"/>
              </a:solidFill>
              <a:latin typeface="仿宋_GB2312" pitchFamily="49" charset="-122"/>
              <a:ea typeface="仿宋_GB2312" pitchFamily="49" charset="-122"/>
              <a:sym typeface="宋体" charset="-122"/>
            </a:endParaRPr>
          </a:p>
          <a:p>
            <a:pPr>
              <a:spcBef>
                <a:spcPct val="15000"/>
              </a:spcBef>
              <a:buClr>
                <a:srgbClr val="C00000"/>
              </a:buClr>
            </a:pPr>
            <a:r>
              <a:rPr lang="en-US" altLang="zh-CN" sz="2000" b="1" dirty="0">
                <a:solidFill>
                  <a:srgbClr val="C00000"/>
                </a:solidFill>
                <a:latin typeface="仿宋_GB2312" pitchFamily="49" charset="-122"/>
                <a:ea typeface="仿宋_GB2312" pitchFamily="49" charset="-122"/>
                <a:sym typeface="宋体" charset="-122"/>
              </a:rPr>
              <a:t>    </a:t>
            </a:r>
            <a:r>
              <a:rPr lang="en-US" altLang="zh-CN" sz="2000" b="1" dirty="0" smtClean="0">
                <a:solidFill>
                  <a:srgbClr val="C00000"/>
                </a:solidFill>
                <a:latin typeface="仿宋_GB2312" pitchFamily="49" charset="-122"/>
                <a:ea typeface="仿宋_GB2312" pitchFamily="49" charset="-122"/>
                <a:sym typeface="宋体" charset="-122"/>
              </a:rPr>
              <a:t>   </a:t>
            </a:r>
            <a:r>
              <a:rPr lang="zh-CN" altLang="en-US" sz="2000" b="1" dirty="0" smtClean="0">
                <a:solidFill>
                  <a:srgbClr val="C00000"/>
                </a:solidFill>
                <a:latin typeface="仿宋_GB2312" pitchFamily="49" charset="-122"/>
                <a:ea typeface="仿宋_GB2312" pitchFamily="49" charset="-122"/>
                <a:sym typeface="宋体" charset="-122"/>
              </a:rPr>
              <a:t>中共</a:t>
            </a:r>
            <a:r>
              <a:rPr lang="zh-CN" altLang="en-US" sz="2000" b="1" dirty="0">
                <a:solidFill>
                  <a:srgbClr val="C00000"/>
                </a:solidFill>
                <a:latin typeface="仿宋_GB2312" pitchFamily="49" charset="-122"/>
                <a:ea typeface="仿宋_GB2312" pitchFamily="49" charset="-122"/>
                <a:sym typeface="宋体" charset="-122"/>
              </a:rPr>
              <a:t>吉林省委关于印发</a:t>
            </a:r>
            <a:r>
              <a:rPr lang="en-US" altLang="zh-CN" sz="2000" b="1" dirty="0">
                <a:solidFill>
                  <a:srgbClr val="C00000"/>
                </a:solidFill>
                <a:latin typeface="仿宋_GB2312" pitchFamily="49" charset="-122"/>
                <a:ea typeface="仿宋_GB2312" pitchFamily="49" charset="-122"/>
                <a:sym typeface="宋体" charset="-122"/>
              </a:rPr>
              <a:t>《</a:t>
            </a:r>
            <a:r>
              <a:rPr lang="zh-CN" altLang="en-US" sz="2000" b="1" dirty="0">
                <a:solidFill>
                  <a:srgbClr val="C00000"/>
                </a:solidFill>
                <a:latin typeface="仿宋_GB2312" pitchFamily="49" charset="-122"/>
                <a:ea typeface="仿宋_GB2312" pitchFamily="49" charset="-122"/>
                <a:sym typeface="宋体" charset="-122"/>
              </a:rPr>
              <a:t>吉林省突发事件新闻应急处置办法</a:t>
            </a:r>
            <a:r>
              <a:rPr lang="en-US" altLang="zh-CN" sz="2000" b="1" dirty="0">
                <a:solidFill>
                  <a:srgbClr val="C00000"/>
                </a:solidFill>
                <a:latin typeface="仿宋_GB2312" pitchFamily="49" charset="-122"/>
                <a:ea typeface="仿宋_GB2312" pitchFamily="49" charset="-122"/>
                <a:sym typeface="宋体" charset="-122"/>
              </a:rPr>
              <a:t>》</a:t>
            </a:r>
            <a:r>
              <a:rPr lang="zh-CN" altLang="en-US" sz="2000" b="1" dirty="0" smtClean="0">
                <a:solidFill>
                  <a:srgbClr val="C00000"/>
                </a:solidFill>
                <a:latin typeface="仿宋_GB2312" pitchFamily="49" charset="-122"/>
                <a:ea typeface="仿宋_GB2312" pitchFamily="49" charset="-122"/>
                <a:sym typeface="宋体" charset="-122"/>
              </a:rPr>
              <a:t>的</a:t>
            </a:r>
            <a:endParaRPr lang="en-US" altLang="zh-CN" sz="2000" b="1" dirty="0" smtClean="0">
              <a:solidFill>
                <a:srgbClr val="C00000"/>
              </a:solidFill>
              <a:latin typeface="仿宋_GB2312" pitchFamily="49" charset="-122"/>
              <a:ea typeface="仿宋_GB2312" pitchFamily="49" charset="-122"/>
              <a:sym typeface="宋体" charset="-122"/>
            </a:endParaRPr>
          </a:p>
          <a:p>
            <a:pPr>
              <a:spcBef>
                <a:spcPct val="15000"/>
              </a:spcBef>
              <a:buClr>
                <a:srgbClr val="C00000"/>
              </a:buClr>
            </a:pPr>
            <a:r>
              <a:rPr lang="en-US" altLang="zh-CN" sz="2000" b="1" dirty="0">
                <a:solidFill>
                  <a:srgbClr val="C00000"/>
                </a:solidFill>
                <a:latin typeface="仿宋_GB2312" pitchFamily="49" charset="-122"/>
                <a:ea typeface="仿宋_GB2312" pitchFamily="49" charset="-122"/>
                <a:sym typeface="宋体" charset="-122"/>
              </a:rPr>
              <a:t> </a:t>
            </a:r>
            <a:r>
              <a:rPr lang="en-US" altLang="zh-CN" sz="2000" b="1" dirty="0" smtClean="0">
                <a:solidFill>
                  <a:srgbClr val="C00000"/>
                </a:solidFill>
                <a:latin typeface="仿宋_GB2312" pitchFamily="49" charset="-122"/>
                <a:ea typeface="仿宋_GB2312" pitchFamily="49" charset="-122"/>
                <a:sym typeface="宋体" charset="-122"/>
              </a:rPr>
              <a:t>      </a:t>
            </a:r>
            <a:r>
              <a:rPr lang="zh-CN" altLang="en-US" sz="2000" b="1" dirty="0" smtClean="0">
                <a:solidFill>
                  <a:srgbClr val="C00000"/>
                </a:solidFill>
                <a:latin typeface="仿宋_GB2312" pitchFamily="49" charset="-122"/>
                <a:ea typeface="仿宋_GB2312" pitchFamily="49" charset="-122"/>
                <a:sym typeface="宋体" charset="-122"/>
              </a:rPr>
              <a:t>通知</a:t>
            </a:r>
            <a:endParaRPr lang="en-US" altLang="zh-CN" sz="2000" b="1" dirty="0">
              <a:solidFill>
                <a:srgbClr val="C00000"/>
              </a:solidFill>
              <a:latin typeface="仿宋_GB2312" pitchFamily="49" charset="-122"/>
              <a:ea typeface="仿宋_GB2312" pitchFamily="49" charset="-122"/>
              <a:sym typeface="宋体" charset="-122"/>
            </a:endParaRPr>
          </a:p>
          <a:p>
            <a:pPr>
              <a:spcBef>
                <a:spcPct val="15000"/>
              </a:spcBef>
            </a:pPr>
            <a:endParaRPr lang="en-US" altLang="zh-CN" dirty="0" smtClean="0">
              <a:solidFill>
                <a:srgbClr val="0000CC"/>
              </a:solidFill>
              <a:sym typeface="宋体" charset="-122"/>
            </a:endParaRPr>
          </a:p>
          <a:p>
            <a:pPr>
              <a:spcBef>
                <a:spcPct val="15000"/>
              </a:spcBef>
            </a:pPr>
            <a:endParaRPr lang="zh-CN" altLang="en-US" dirty="0">
              <a:solidFill>
                <a:srgbClr val="990033"/>
              </a:solidFill>
              <a:sym typeface="宋体" charset="-122"/>
            </a:endParaRPr>
          </a:p>
        </p:txBody>
      </p:sp>
      <p:sp>
        <p:nvSpPr>
          <p:cNvPr id="4"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标点符号</a:t>
            </a:r>
            <a:endParaRPr lang="zh-CN" altLang="en-US" sz="2400" dirty="0">
              <a:solidFill>
                <a:schemeClr val="accent1">
                  <a:lumMod val="75000"/>
                </a:schemeClr>
              </a:solidFill>
            </a:endParaRPr>
          </a:p>
        </p:txBody>
      </p:sp>
    </p:spTree>
    <p:extLst>
      <p:ext uri="{BB962C8B-B14F-4D97-AF65-F5344CB8AC3E}">
        <p14:creationId xmlns:p14="http://schemas.microsoft.com/office/powerpoint/2010/main" val="984841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9750" y="2276872"/>
            <a:ext cx="8064500" cy="3924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45000"/>
              </a:lnSpc>
              <a:spcBef>
                <a:spcPct val="0"/>
              </a:spcBef>
            </a:pPr>
            <a:r>
              <a:rPr lang="zh-CN" altLang="en-US" sz="2000" b="1" dirty="0" smtClean="0">
                <a:solidFill>
                  <a:schemeClr val="tx2">
                    <a:lumMod val="90000"/>
                    <a:lumOff val="10000"/>
                  </a:schemeClr>
                </a:solidFill>
                <a:latin typeface="仿宋_GB2312" pitchFamily="49" charset="-122"/>
                <a:ea typeface="仿宋_GB2312" pitchFamily="49" charset="-122"/>
              </a:rPr>
              <a:t>   </a:t>
            </a:r>
            <a:endParaRPr lang="zh-CN" altLang="en-US" sz="2000" b="1" dirty="0">
              <a:solidFill>
                <a:schemeClr val="tx2">
                  <a:lumMod val="90000"/>
                  <a:lumOff val="10000"/>
                </a:schemeClr>
              </a:solidFill>
              <a:latin typeface="仿宋_GB2312" pitchFamily="49" charset="-122"/>
              <a:ea typeface="仿宋_GB2312" pitchFamily="49" charset="-122"/>
            </a:endParaRPr>
          </a:p>
          <a:p>
            <a:pPr marL="342900" indent="-342900">
              <a:lnSpc>
                <a:spcPct val="115000"/>
              </a:lnSpc>
              <a:spcBef>
                <a:spcPct val="0"/>
              </a:spcBef>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准确</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表达。准确表达发文依据、</a:t>
            </a: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准确反映</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客观实际、严格遵守语法规则、严格符合逻辑要求。</a:t>
            </a:r>
          </a:p>
          <a:p>
            <a:pPr marL="342900" indent="-342900">
              <a:lnSpc>
                <a:spcPct val="55000"/>
              </a:lnSpc>
              <a:spcBef>
                <a:spcPct val="0"/>
              </a:spcBef>
              <a:buClr>
                <a:srgbClr val="C00000"/>
              </a:buClr>
              <a:buFont typeface="Arial" pitchFamily="34" charset="0"/>
              <a:buChar char="•"/>
            </a:pPr>
            <a:endParaRPr lang="zh-CN" altLang="en-US" sz="2000" b="1" dirty="0">
              <a:solidFill>
                <a:schemeClr val="tx2">
                  <a:lumMod val="90000"/>
                  <a:lumOff val="10000"/>
                </a:schemeClr>
              </a:solidFill>
              <a:latin typeface="仿宋_GB2312" pitchFamily="49" charset="-122"/>
              <a:ea typeface="仿宋_GB2312" pitchFamily="49" charset="-122"/>
              <a:sym typeface="宋体" charset="-122"/>
            </a:endParaRPr>
          </a:p>
          <a:p>
            <a:pPr marL="342900" indent="-342900">
              <a:lnSpc>
                <a:spcPct val="115000"/>
              </a:lnSpc>
              <a:spcBef>
                <a:spcPct val="0"/>
              </a:spcBef>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简练</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表达。简短表达、简明表达。</a:t>
            </a:r>
          </a:p>
          <a:p>
            <a:pPr marL="342900" indent="-342900">
              <a:lnSpc>
                <a:spcPct val="55000"/>
              </a:lnSpc>
              <a:spcBef>
                <a:spcPct val="0"/>
              </a:spcBef>
              <a:buClr>
                <a:srgbClr val="C00000"/>
              </a:buClr>
              <a:buFont typeface="Arial" pitchFamily="34" charset="0"/>
              <a:buChar char="•"/>
            </a:pPr>
            <a:endParaRPr lang="zh-CN" altLang="en-US" sz="2000" b="1" dirty="0">
              <a:solidFill>
                <a:schemeClr val="tx2">
                  <a:lumMod val="90000"/>
                  <a:lumOff val="10000"/>
                </a:schemeClr>
              </a:solidFill>
              <a:latin typeface="仿宋_GB2312" pitchFamily="49" charset="-122"/>
              <a:ea typeface="仿宋_GB2312" pitchFamily="49" charset="-122"/>
              <a:sym typeface="宋体" charset="-122"/>
            </a:endParaRPr>
          </a:p>
          <a:p>
            <a:pPr marL="342900" indent="-342900">
              <a:lnSpc>
                <a:spcPct val="115000"/>
              </a:lnSpc>
              <a:spcBef>
                <a:spcPct val="0"/>
              </a:spcBef>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庄重</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表达，使用严肃的书面语言，不用口语和方言。使用含义明确而限定的词语，避免出现歧义。使用专用词语，赋予公文严谨庄重的特色。</a:t>
            </a:r>
          </a:p>
          <a:p>
            <a:pPr marL="342900" indent="-342900">
              <a:lnSpc>
                <a:spcPct val="55000"/>
              </a:lnSpc>
              <a:spcBef>
                <a:spcPct val="0"/>
              </a:spcBef>
              <a:buClr>
                <a:srgbClr val="C00000"/>
              </a:buClr>
              <a:buFont typeface="Arial" pitchFamily="34" charset="0"/>
              <a:buChar char="•"/>
            </a:pPr>
            <a:endParaRPr lang="zh-CN" altLang="en-US" sz="2000" b="1" dirty="0">
              <a:solidFill>
                <a:schemeClr val="tx2">
                  <a:lumMod val="90000"/>
                  <a:lumOff val="10000"/>
                </a:schemeClr>
              </a:solidFill>
              <a:latin typeface="仿宋_GB2312" pitchFamily="49" charset="-122"/>
              <a:ea typeface="仿宋_GB2312" pitchFamily="49" charset="-122"/>
              <a:sym typeface="宋体" charset="-122"/>
            </a:endParaRPr>
          </a:p>
          <a:p>
            <a:pPr marL="342900" indent="-342900">
              <a:lnSpc>
                <a:spcPct val="115000"/>
              </a:lnSpc>
              <a:spcBef>
                <a:spcPct val="0"/>
              </a:spcBef>
              <a:buClr>
                <a:srgbClr val="C00000"/>
              </a:buClr>
              <a:buFont typeface="Arial" pitchFamily="34" charset="0"/>
              <a:buChar char="•"/>
            </a:pPr>
            <a:r>
              <a:rPr lang="zh-CN" altLang="en-US" sz="2000" b="1" dirty="0" smtClean="0">
                <a:solidFill>
                  <a:schemeClr val="tx2">
                    <a:lumMod val="90000"/>
                    <a:lumOff val="10000"/>
                  </a:schemeClr>
                </a:solidFill>
                <a:latin typeface="仿宋_GB2312" pitchFamily="49" charset="-122"/>
                <a:ea typeface="仿宋_GB2312" pitchFamily="49" charset="-122"/>
                <a:sym typeface="宋体" charset="-122"/>
              </a:rPr>
              <a:t>得体</a:t>
            </a:r>
            <a:r>
              <a:rPr lang="zh-CN" altLang="en-US" sz="2000" b="1" dirty="0">
                <a:solidFill>
                  <a:schemeClr val="tx2">
                    <a:lumMod val="90000"/>
                    <a:lumOff val="10000"/>
                  </a:schemeClr>
                </a:solidFill>
                <a:latin typeface="仿宋_GB2312" pitchFamily="49" charset="-122"/>
                <a:ea typeface="仿宋_GB2312" pitchFamily="49" charset="-122"/>
                <a:sym typeface="宋体" charset="-122"/>
              </a:rPr>
              <a:t>表达，根据收发文双方的地位、职能及其相互关系，选用恰当的语气和词语来行文。根据不同类别的文种，确定不同的语言表达形式。</a:t>
            </a:r>
          </a:p>
        </p:txBody>
      </p:sp>
      <p:sp>
        <p:nvSpPr>
          <p:cNvPr id="4" name="Text Box 12"/>
          <p:cNvSpPr txBox="1">
            <a:spLocks noChangeArrowheads="1"/>
          </p:cNvSpPr>
          <p:nvPr/>
        </p:nvSpPr>
        <p:spPr bwMode="gray">
          <a:xfrm>
            <a:off x="712839" y="548680"/>
            <a:ext cx="7315545" cy="830997"/>
          </a:xfrm>
          <a:prstGeom prst="rect">
            <a:avLst/>
          </a:prstGeom>
          <a:noFill/>
          <a:ln>
            <a:noFill/>
          </a:ln>
          <a:effectLst/>
          <a:extLst/>
        </p:spPr>
        <p:txBody>
          <a:bodyPr wrap="square">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eaLnBrk="1" hangingPunct="1">
              <a:spcBef>
                <a:spcPct val="0"/>
              </a:spcBef>
              <a:buClr>
                <a:srgbClr val="08599C"/>
              </a:buClr>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a:solidFill>
                  <a:schemeClr val="accent1">
                    <a:lumMod val="75000"/>
                  </a:schemeClr>
                </a:solidFill>
              </a:rPr>
              <a:t>遣</a:t>
            </a:r>
            <a:r>
              <a:rPr lang="zh-CN" altLang="en-US" sz="2400" dirty="0" smtClean="0">
                <a:solidFill>
                  <a:schemeClr val="accent1">
                    <a:lumMod val="75000"/>
                  </a:schemeClr>
                </a:solidFill>
              </a:rPr>
              <a:t>词用句</a:t>
            </a:r>
            <a:endParaRPr lang="zh-CN" altLang="en-US" sz="2400" dirty="0">
              <a:solidFill>
                <a:schemeClr val="tx2">
                  <a:lumMod val="90000"/>
                  <a:lumOff val="10000"/>
                </a:schemeClr>
              </a:solidFill>
              <a:latin typeface="仿宋_GB2312" pitchFamily="49" charset="-122"/>
              <a:ea typeface="仿宋_GB2312" pitchFamily="49" charset="-122"/>
              <a:sym typeface="宋体" charset="-122"/>
            </a:endParaRPr>
          </a:p>
          <a:p>
            <a:pPr algn="l" eaLnBrk="1" hangingPunct="1">
              <a:spcBef>
                <a:spcPct val="0"/>
              </a:spcBef>
              <a:buClr>
                <a:srgbClr val="08599C"/>
              </a:buClr>
              <a:buSzTx/>
            </a:pPr>
            <a:endParaRPr lang="zh-CN" altLang="en-US" sz="2400" dirty="0">
              <a:solidFill>
                <a:schemeClr val="accent1">
                  <a:lumMod val="75000"/>
                </a:schemeClr>
              </a:solidFill>
            </a:endParaRPr>
          </a:p>
        </p:txBody>
      </p:sp>
      <p:sp>
        <p:nvSpPr>
          <p:cNvPr id="2" name="矩形 1"/>
          <p:cNvSpPr/>
          <p:nvPr/>
        </p:nvSpPr>
        <p:spPr>
          <a:xfrm>
            <a:off x="611560" y="1556792"/>
            <a:ext cx="7920682" cy="707886"/>
          </a:xfrm>
          <a:prstGeom prst="rect">
            <a:avLst/>
          </a:prstGeom>
        </p:spPr>
        <p:txBody>
          <a:bodyPr wrap="square">
            <a:spAutoFit/>
          </a:bodyPr>
          <a:lstStyle/>
          <a:p>
            <a:r>
              <a:rPr lang="zh-CN" altLang="en-US" sz="2000" b="1" dirty="0" smtClean="0">
                <a:solidFill>
                  <a:srgbClr val="2F2F2F">
                    <a:lumMod val="90000"/>
                    <a:lumOff val="10000"/>
                  </a:srgbClr>
                </a:solidFill>
                <a:latin typeface="仿宋_GB2312" pitchFamily="49" charset="-122"/>
                <a:ea typeface="仿宋_GB2312" pitchFamily="49" charset="-122"/>
                <a:sym typeface="Arial" charset="0"/>
              </a:rPr>
              <a:t>    </a:t>
            </a:r>
            <a:r>
              <a:rPr lang="zh-CN" altLang="en-US" sz="2000" b="1" dirty="0" smtClean="0">
                <a:solidFill>
                  <a:srgbClr val="C00000"/>
                </a:solidFill>
                <a:latin typeface="仿宋_GB2312" pitchFamily="49" charset="-122"/>
                <a:ea typeface="仿宋_GB2312" pitchFamily="49" charset="-122"/>
                <a:sym typeface="Arial" charset="0"/>
              </a:rPr>
              <a:t>一</a:t>
            </a:r>
            <a:r>
              <a:rPr lang="zh-CN" altLang="en-US" sz="2000" b="1" dirty="0">
                <a:solidFill>
                  <a:srgbClr val="C00000"/>
                </a:solidFill>
                <a:latin typeface="仿宋_GB2312" pitchFamily="49" charset="-122"/>
                <a:ea typeface="仿宋_GB2312" pitchFamily="49" charset="-122"/>
                <a:sym typeface="Arial" charset="0"/>
              </a:rPr>
              <a:t>字入公文，九牛拔不出</a:t>
            </a:r>
            <a:r>
              <a:rPr lang="zh-CN" altLang="en-US" sz="2000" b="1" dirty="0">
                <a:solidFill>
                  <a:srgbClr val="C00000"/>
                </a:solidFill>
                <a:latin typeface="仿宋_GB2312" pitchFamily="49" charset="-122"/>
                <a:ea typeface="仿宋_GB2312" pitchFamily="49" charset="-122"/>
                <a:sym typeface="宋体" charset="-122"/>
              </a:rPr>
              <a:t>。公文语言一旦出现错、漏、岐解，轻则损坏机关名誉，重则给工作带来不可弥补的损失。</a:t>
            </a:r>
            <a:endParaRPr lang="zh-CN" altLang="en-US" b="1" dirty="0">
              <a:solidFill>
                <a:srgbClr val="C00000"/>
              </a:solidFill>
            </a:endParaRPr>
          </a:p>
        </p:txBody>
      </p:sp>
    </p:spTree>
    <p:extLst>
      <p:ext uri="{BB962C8B-B14F-4D97-AF65-F5344CB8AC3E}">
        <p14:creationId xmlns:p14="http://schemas.microsoft.com/office/powerpoint/2010/main" val="1109928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提纲</a:t>
            </a:r>
            <a:endParaRPr lang="zh-CN" altLang="en-US" dirty="0">
              <a:solidFill>
                <a:schemeClr val="accent1">
                  <a:lumMod val="75000"/>
                </a:schemeClr>
              </a:solidFill>
            </a:endParaRPr>
          </a:p>
        </p:txBody>
      </p:sp>
      <p:sp>
        <p:nvSpPr>
          <p:cNvPr id="6" name="TextBox 5"/>
          <p:cNvSpPr txBox="1"/>
          <p:nvPr/>
        </p:nvSpPr>
        <p:spPr>
          <a:xfrm>
            <a:off x="1547664" y="2098591"/>
            <a:ext cx="5040560" cy="2554545"/>
          </a:xfrm>
          <a:prstGeom prst="rect">
            <a:avLst/>
          </a:prstGeom>
          <a:noFill/>
        </p:spPr>
        <p:txBody>
          <a:bodyPr wrap="square" rtlCol="0">
            <a:spAutoFit/>
          </a:bodyPr>
          <a:lstStyle/>
          <a:p>
            <a:r>
              <a:rPr lang="zh-CN" altLang="en-US" sz="3200" dirty="0" smtClean="0">
                <a:solidFill>
                  <a:schemeClr val="tx1">
                    <a:lumMod val="50000"/>
                    <a:lumOff val="50000"/>
                  </a:schemeClr>
                </a:solidFill>
                <a:latin typeface="华文隶书" pitchFamily="2" charset="-122"/>
                <a:ea typeface="华文隶书" pitchFamily="2" charset="-122"/>
              </a:rPr>
              <a:t>一、什么是公文</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smtClean="0">
                <a:solidFill>
                  <a:schemeClr val="tx1">
                    <a:lumMod val="50000"/>
                    <a:lumOff val="50000"/>
                  </a:schemeClr>
                </a:solidFill>
                <a:latin typeface="华文隶书" pitchFamily="2" charset="-122"/>
                <a:ea typeface="华文隶书" pitchFamily="2" charset="-122"/>
              </a:rPr>
              <a:t>二、公文的格式规范</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smtClean="0">
                <a:latin typeface="华文隶书" pitchFamily="2" charset="-122"/>
                <a:ea typeface="华文隶书" pitchFamily="2" charset="-122"/>
              </a:rPr>
              <a:t>三、常用公文介绍 </a:t>
            </a:r>
            <a:endParaRPr lang="en-US" altLang="zh-CN" sz="3200" dirty="0" smtClean="0">
              <a:latin typeface="华文隶书" pitchFamily="2" charset="-122"/>
              <a:ea typeface="华文隶书" pitchFamily="2" charset="-122"/>
            </a:endParaRPr>
          </a:p>
          <a:p>
            <a:r>
              <a:rPr lang="zh-CN" altLang="en-US" sz="3200" dirty="0">
                <a:solidFill>
                  <a:schemeClr val="tx1">
                    <a:lumMod val="50000"/>
                    <a:lumOff val="50000"/>
                  </a:schemeClr>
                </a:solidFill>
                <a:latin typeface="华文隶书" pitchFamily="2" charset="-122"/>
                <a:ea typeface="华文隶书" pitchFamily="2" charset="-122"/>
              </a:rPr>
              <a:t>四</a:t>
            </a:r>
            <a:r>
              <a:rPr lang="zh-CN" altLang="en-US" sz="3200" dirty="0" smtClean="0">
                <a:solidFill>
                  <a:schemeClr val="tx1">
                    <a:lumMod val="50000"/>
                    <a:lumOff val="50000"/>
                  </a:schemeClr>
                </a:solidFill>
                <a:latin typeface="华文隶书" pitchFamily="2" charset="-122"/>
                <a:ea typeface="华文隶书" pitchFamily="2" charset="-122"/>
              </a:rPr>
              <a:t>、正确使用</a:t>
            </a:r>
            <a:r>
              <a:rPr lang="en-US" altLang="zh-CN" sz="3200" dirty="0" smtClean="0">
                <a:solidFill>
                  <a:schemeClr val="tx1">
                    <a:lumMod val="50000"/>
                    <a:lumOff val="50000"/>
                  </a:schemeClr>
                </a:solidFill>
                <a:latin typeface="Consolas" pitchFamily="49" charset="0"/>
                <a:ea typeface="华文隶书" pitchFamily="2" charset="-122"/>
                <a:cs typeface="Consolas" pitchFamily="49" charset="0"/>
              </a:rPr>
              <a:t>ARP</a:t>
            </a:r>
            <a:r>
              <a:rPr lang="zh-CN" altLang="en-US" sz="3200" dirty="0" smtClean="0">
                <a:solidFill>
                  <a:schemeClr val="tx1">
                    <a:lumMod val="50000"/>
                    <a:lumOff val="50000"/>
                  </a:schemeClr>
                </a:solidFill>
                <a:latin typeface="华文隶书" pitchFamily="2" charset="-122"/>
                <a:ea typeface="华文隶书" pitchFamily="2" charset="-122"/>
              </a:rPr>
              <a:t>拟写公文</a:t>
            </a:r>
            <a:endParaRPr lang="en-US" altLang="zh-CN" sz="3200" dirty="0" smtClean="0">
              <a:solidFill>
                <a:schemeClr val="tx1">
                  <a:lumMod val="50000"/>
                  <a:lumOff val="50000"/>
                </a:schemeClr>
              </a:solidFill>
              <a:latin typeface="华文隶书" pitchFamily="2" charset="-122"/>
              <a:ea typeface="华文隶书" pitchFamily="2" charset="-122"/>
            </a:endParaRPr>
          </a:p>
          <a:p>
            <a:endParaRPr lang="zh-CN" altLang="en-US" sz="3200" dirty="0">
              <a:solidFill>
                <a:schemeClr val="tx2">
                  <a:lumMod val="90000"/>
                  <a:lumOff val="10000"/>
                </a:schemeClr>
              </a:solidFill>
              <a:latin typeface="华文隶书" pitchFamily="2" charset="-122"/>
              <a:ea typeface="华文隶书" pitchFamily="2" charset="-122"/>
            </a:endParaRPr>
          </a:p>
        </p:txBody>
      </p:sp>
      <p:pic>
        <p:nvPicPr>
          <p:cNvPr id="4" name="Picture 1" descr="C:\Documents and Settings\Administrator\Application Data\Tencent\Users\156750176\QQ\WinTemp\RichOle\85TIJ508V9@B}Y3~]E]V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99392"/>
            <a:ext cx="2664296" cy="6957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70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常用公文介绍</a:t>
            </a:r>
            <a:r>
              <a:rPr lang="en-US" altLang="zh-CN" sz="2400" dirty="0" smtClean="0">
                <a:solidFill>
                  <a:schemeClr val="accent1">
                    <a:lumMod val="75000"/>
                  </a:schemeClr>
                </a:solidFill>
              </a:rPr>
              <a:t>——</a:t>
            </a:r>
            <a:r>
              <a:rPr lang="zh-CN" altLang="en-US" sz="2400" dirty="0" smtClean="0">
                <a:solidFill>
                  <a:schemeClr val="accent1">
                    <a:lumMod val="75000"/>
                  </a:schemeClr>
                </a:solidFill>
              </a:rPr>
              <a:t>请示</a:t>
            </a:r>
            <a:endParaRPr lang="zh-CN" altLang="en-US" sz="2400" dirty="0">
              <a:solidFill>
                <a:schemeClr val="accent1">
                  <a:lumMod val="75000"/>
                </a:schemeClr>
              </a:solidFill>
            </a:endParaRPr>
          </a:p>
        </p:txBody>
      </p:sp>
      <p:graphicFrame>
        <p:nvGraphicFramePr>
          <p:cNvPr id="4" name="图示 3"/>
          <p:cNvGraphicFramePr/>
          <p:nvPr>
            <p:extLst>
              <p:ext uri="{D42A27DB-BD31-4B8C-83A1-F6EECF244321}">
                <p14:modId xmlns:p14="http://schemas.microsoft.com/office/powerpoint/2010/main" val="1115508059"/>
              </p:ext>
            </p:extLst>
          </p:nvPr>
        </p:nvGraphicFramePr>
        <p:xfrm>
          <a:off x="971600" y="1412776"/>
          <a:ext cx="69127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19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提纲</a:t>
            </a:r>
            <a:endParaRPr lang="zh-CN" altLang="en-US" dirty="0">
              <a:solidFill>
                <a:schemeClr val="accent1">
                  <a:lumMod val="75000"/>
                </a:schemeClr>
              </a:solidFill>
            </a:endParaRPr>
          </a:p>
        </p:txBody>
      </p:sp>
      <p:sp>
        <p:nvSpPr>
          <p:cNvPr id="6" name="TextBox 5"/>
          <p:cNvSpPr txBox="1"/>
          <p:nvPr/>
        </p:nvSpPr>
        <p:spPr>
          <a:xfrm>
            <a:off x="1547664" y="2098591"/>
            <a:ext cx="5040560" cy="2554545"/>
          </a:xfrm>
          <a:prstGeom prst="rect">
            <a:avLst/>
          </a:prstGeom>
          <a:noFill/>
        </p:spPr>
        <p:txBody>
          <a:bodyPr wrap="square" rtlCol="0">
            <a:spAutoFit/>
          </a:bodyPr>
          <a:lstStyle/>
          <a:p>
            <a:r>
              <a:rPr lang="zh-CN" altLang="en-US" sz="3200" dirty="0" smtClean="0">
                <a:solidFill>
                  <a:schemeClr val="tx2">
                    <a:lumMod val="90000"/>
                    <a:lumOff val="10000"/>
                  </a:schemeClr>
                </a:solidFill>
                <a:latin typeface="华文隶书" pitchFamily="2" charset="-122"/>
                <a:ea typeface="华文隶书" pitchFamily="2" charset="-122"/>
              </a:rPr>
              <a:t>一、什么是公文</a:t>
            </a:r>
            <a:endParaRPr lang="en-US" altLang="zh-CN" sz="3200" dirty="0" smtClean="0">
              <a:solidFill>
                <a:schemeClr val="tx2">
                  <a:lumMod val="90000"/>
                  <a:lumOff val="10000"/>
                </a:schemeClr>
              </a:solidFill>
              <a:latin typeface="华文隶书" pitchFamily="2" charset="-122"/>
              <a:ea typeface="华文隶书" pitchFamily="2" charset="-122"/>
            </a:endParaRPr>
          </a:p>
          <a:p>
            <a:r>
              <a:rPr lang="zh-CN" altLang="en-US" sz="3200" dirty="0" smtClean="0">
                <a:solidFill>
                  <a:schemeClr val="tx1">
                    <a:lumMod val="50000"/>
                    <a:lumOff val="50000"/>
                  </a:schemeClr>
                </a:solidFill>
                <a:latin typeface="华文隶书" pitchFamily="2" charset="-122"/>
                <a:ea typeface="华文隶书" pitchFamily="2" charset="-122"/>
              </a:rPr>
              <a:t>二、公文的格式规范</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smtClean="0">
                <a:solidFill>
                  <a:schemeClr val="tx1">
                    <a:lumMod val="50000"/>
                    <a:lumOff val="50000"/>
                  </a:schemeClr>
                </a:solidFill>
                <a:latin typeface="华文隶书" pitchFamily="2" charset="-122"/>
                <a:ea typeface="华文隶书" pitchFamily="2" charset="-122"/>
              </a:rPr>
              <a:t>三、常用公文介绍 </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a:solidFill>
                  <a:schemeClr val="tx1">
                    <a:lumMod val="50000"/>
                    <a:lumOff val="50000"/>
                  </a:schemeClr>
                </a:solidFill>
                <a:latin typeface="华文隶书" pitchFamily="2" charset="-122"/>
                <a:ea typeface="华文隶书" pitchFamily="2" charset="-122"/>
              </a:rPr>
              <a:t>四</a:t>
            </a:r>
            <a:r>
              <a:rPr lang="zh-CN" altLang="en-US" sz="3200" dirty="0" smtClean="0">
                <a:solidFill>
                  <a:schemeClr val="tx1">
                    <a:lumMod val="50000"/>
                    <a:lumOff val="50000"/>
                  </a:schemeClr>
                </a:solidFill>
                <a:latin typeface="华文隶书" pitchFamily="2" charset="-122"/>
                <a:ea typeface="华文隶书" pitchFamily="2" charset="-122"/>
              </a:rPr>
              <a:t>、正确使用</a:t>
            </a:r>
            <a:r>
              <a:rPr lang="en-US" altLang="zh-CN" sz="3200" dirty="0" smtClean="0">
                <a:solidFill>
                  <a:schemeClr val="tx1">
                    <a:lumMod val="50000"/>
                    <a:lumOff val="50000"/>
                  </a:schemeClr>
                </a:solidFill>
                <a:latin typeface="Consolas" pitchFamily="49" charset="0"/>
                <a:ea typeface="华文隶书" pitchFamily="2" charset="-122"/>
                <a:cs typeface="Consolas" pitchFamily="49" charset="0"/>
              </a:rPr>
              <a:t>ARP</a:t>
            </a:r>
            <a:r>
              <a:rPr lang="zh-CN" altLang="en-US" sz="3200" dirty="0" smtClean="0">
                <a:solidFill>
                  <a:schemeClr val="tx1">
                    <a:lumMod val="50000"/>
                    <a:lumOff val="50000"/>
                  </a:schemeClr>
                </a:solidFill>
                <a:latin typeface="华文隶书" pitchFamily="2" charset="-122"/>
                <a:ea typeface="华文隶书" pitchFamily="2" charset="-122"/>
              </a:rPr>
              <a:t>拟写公文</a:t>
            </a:r>
            <a:endParaRPr lang="en-US" altLang="zh-CN" sz="3200" dirty="0" smtClean="0">
              <a:solidFill>
                <a:schemeClr val="tx1">
                  <a:lumMod val="50000"/>
                  <a:lumOff val="50000"/>
                </a:schemeClr>
              </a:solidFill>
              <a:latin typeface="华文隶书" pitchFamily="2" charset="-122"/>
              <a:ea typeface="华文隶书" pitchFamily="2" charset="-122"/>
            </a:endParaRPr>
          </a:p>
          <a:p>
            <a:endParaRPr lang="zh-CN" altLang="en-US" sz="3200" dirty="0">
              <a:solidFill>
                <a:schemeClr val="tx2">
                  <a:lumMod val="90000"/>
                  <a:lumOff val="10000"/>
                </a:schemeClr>
              </a:solidFill>
              <a:latin typeface="华文隶书" pitchFamily="2" charset="-122"/>
              <a:ea typeface="华文隶书" pitchFamily="2" charset="-122"/>
            </a:endParaRPr>
          </a:p>
        </p:txBody>
      </p:sp>
      <p:pic>
        <p:nvPicPr>
          <p:cNvPr id="4" name="Picture 1" descr="C:\Documents and Settings\Administrator\Application Data\Tencent\Users\156750176\QQ\WinTemp\RichOle\85TIJ508V9@B}Y3~]E]V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99392"/>
            <a:ext cx="2664296" cy="6957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8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常用公文介绍</a:t>
            </a:r>
            <a:r>
              <a:rPr lang="en-US" altLang="zh-CN" sz="2400" dirty="0" smtClean="0">
                <a:solidFill>
                  <a:schemeClr val="accent1">
                    <a:lumMod val="75000"/>
                  </a:schemeClr>
                </a:solidFill>
              </a:rPr>
              <a:t>——</a:t>
            </a:r>
            <a:r>
              <a:rPr lang="zh-CN" altLang="en-US" sz="2400" dirty="0">
                <a:solidFill>
                  <a:schemeClr val="accent1">
                    <a:lumMod val="75000"/>
                  </a:schemeClr>
                </a:solidFill>
              </a:rPr>
              <a:t>通知</a:t>
            </a:r>
          </a:p>
        </p:txBody>
      </p:sp>
      <p:graphicFrame>
        <p:nvGraphicFramePr>
          <p:cNvPr id="4" name="图示 3"/>
          <p:cNvGraphicFramePr/>
          <p:nvPr>
            <p:extLst>
              <p:ext uri="{D42A27DB-BD31-4B8C-83A1-F6EECF244321}">
                <p14:modId xmlns:p14="http://schemas.microsoft.com/office/powerpoint/2010/main" val="2213987532"/>
              </p:ext>
            </p:extLst>
          </p:nvPr>
        </p:nvGraphicFramePr>
        <p:xfrm>
          <a:off x="971600" y="1412776"/>
          <a:ext cx="734481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556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常用公文介绍</a:t>
            </a:r>
            <a:r>
              <a:rPr lang="en-US" altLang="zh-CN" sz="2400" dirty="0" smtClean="0">
                <a:solidFill>
                  <a:schemeClr val="accent1">
                    <a:lumMod val="75000"/>
                  </a:schemeClr>
                </a:solidFill>
              </a:rPr>
              <a:t>——</a:t>
            </a:r>
            <a:r>
              <a:rPr lang="zh-CN" altLang="en-US" sz="2400" dirty="0">
                <a:solidFill>
                  <a:schemeClr val="accent1">
                    <a:lumMod val="75000"/>
                  </a:schemeClr>
                </a:solidFill>
              </a:rPr>
              <a:t>函</a:t>
            </a:r>
          </a:p>
        </p:txBody>
      </p:sp>
      <p:graphicFrame>
        <p:nvGraphicFramePr>
          <p:cNvPr id="4" name="图示 3"/>
          <p:cNvGraphicFramePr/>
          <p:nvPr>
            <p:extLst>
              <p:ext uri="{D42A27DB-BD31-4B8C-83A1-F6EECF244321}">
                <p14:modId xmlns:p14="http://schemas.microsoft.com/office/powerpoint/2010/main" val="1291183562"/>
              </p:ext>
            </p:extLst>
          </p:nvPr>
        </p:nvGraphicFramePr>
        <p:xfrm>
          <a:off x="683568" y="1484784"/>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813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提纲</a:t>
            </a:r>
            <a:endParaRPr lang="zh-CN" altLang="en-US" dirty="0">
              <a:solidFill>
                <a:schemeClr val="accent1">
                  <a:lumMod val="75000"/>
                </a:schemeClr>
              </a:solidFill>
            </a:endParaRPr>
          </a:p>
        </p:txBody>
      </p:sp>
      <p:sp>
        <p:nvSpPr>
          <p:cNvPr id="6" name="TextBox 5"/>
          <p:cNvSpPr txBox="1"/>
          <p:nvPr/>
        </p:nvSpPr>
        <p:spPr>
          <a:xfrm>
            <a:off x="1547664" y="2098591"/>
            <a:ext cx="5040560" cy="2554545"/>
          </a:xfrm>
          <a:prstGeom prst="rect">
            <a:avLst/>
          </a:prstGeom>
          <a:noFill/>
        </p:spPr>
        <p:txBody>
          <a:bodyPr wrap="square" rtlCol="0">
            <a:spAutoFit/>
          </a:bodyPr>
          <a:lstStyle/>
          <a:p>
            <a:r>
              <a:rPr lang="zh-CN" altLang="en-US" sz="3200" dirty="0" smtClean="0">
                <a:solidFill>
                  <a:schemeClr val="tx1">
                    <a:lumMod val="50000"/>
                    <a:lumOff val="50000"/>
                  </a:schemeClr>
                </a:solidFill>
                <a:latin typeface="华文隶书" pitchFamily="2" charset="-122"/>
                <a:ea typeface="华文隶书" pitchFamily="2" charset="-122"/>
              </a:rPr>
              <a:t>一、什么是公文</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smtClean="0">
                <a:solidFill>
                  <a:schemeClr val="tx1">
                    <a:lumMod val="50000"/>
                    <a:lumOff val="50000"/>
                  </a:schemeClr>
                </a:solidFill>
                <a:latin typeface="华文隶书" pitchFamily="2" charset="-122"/>
                <a:ea typeface="华文隶书" pitchFamily="2" charset="-122"/>
              </a:rPr>
              <a:t>二、公文的格式规范</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smtClean="0">
                <a:solidFill>
                  <a:schemeClr val="tx1">
                    <a:lumMod val="50000"/>
                    <a:lumOff val="50000"/>
                  </a:schemeClr>
                </a:solidFill>
                <a:latin typeface="华文隶书" pitchFamily="2" charset="-122"/>
                <a:ea typeface="华文隶书" pitchFamily="2" charset="-122"/>
              </a:rPr>
              <a:t>三、常用公文介绍 </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a:latin typeface="华文隶书" pitchFamily="2" charset="-122"/>
                <a:ea typeface="华文隶书" pitchFamily="2" charset="-122"/>
              </a:rPr>
              <a:t>四</a:t>
            </a:r>
            <a:r>
              <a:rPr lang="zh-CN" altLang="en-US" sz="3200" dirty="0" smtClean="0">
                <a:latin typeface="华文隶书" pitchFamily="2" charset="-122"/>
                <a:ea typeface="华文隶书" pitchFamily="2" charset="-122"/>
              </a:rPr>
              <a:t>、正确使用</a:t>
            </a:r>
            <a:r>
              <a:rPr lang="en-US" altLang="zh-CN" sz="3200" dirty="0" smtClean="0">
                <a:latin typeface="Consolas" pitchFamily="49" charset="0"/>
                <a:ea typeface="华文隶书" pitchFamily="2" charset="-122"/>
                <a:cs typeface="Consolas" pitchFamily="49" charset="0"/>
              </a:rPr>
              <a:t>ARP</a:t>
            </a:r>
            <a:r>
              <a:rPr lang="zh-CN" altLang="en-US" sz="3200" dirty="0" smtClean="0">
                <a:latin typeface="华文隶书" pitchFamily="2" charset="-122"/>
                <a:ea typeface="华文隶书" pitchFamily="2" charset="-122"/>
              </a:rPr>
              <a:t>拟写公文</a:t>
            </a:r>
            <a:endParaRPr lang="en-US" altLang="zh-CN" sz="3200" dirty="0" smtClean="0">
              <a:latin typeface="华文隶书" pitchFamily="2" charset="-122"/>
              <a:ea typeface="华文隶书" pitchFamily="2" charset="-122"/>
            </a:endParaRPr>
          </a:p>
          <a:p>
            <a:endParaRPr lang="zh-CN" altLang="en-US" sz="3200" dirty="0">
              <a:solidFill>
                <a:schemeClr val="tx2">
                  <a:lumMod val="90000"/>
                  <a:lumOff val="10000"/>
                </a:schemeClr>
              </a:solidFill>
              <a:latin typeface="华文隶书" pitchFamily="2" charset="-122"/>
              <a:ea typeface="华文隶书" pitchFamily="2" charset="-122"/>
            </a:endParaRPr>
          </a:p>
        </p:txBody>
      </p:sp>
      <p:pic>
        <p:nvPicPr>
          <p:cNvPr id="4" name="Picture 1" descr="C:\Documents and Settings\Administrator\Application Data\Tencent\Users\156750176\QQ\WinTemp\RichOle\85TIJ508V9@B}Y3~]E]V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99392"/>
            <a:ext cx="2664296" cy="6957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4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正确使用</a:t>
            </a:r>
            <a:r>
              <a:rPr lang="en-US" altLang="zh-CN" sz="2400" dirty="0" smtClean="0">
                <a:solidFill>
                  <a:schemeClr val="accent1">
                    <a:lumMod val="75000"/>
                  </a:schemeClr>
                </a:solidFill>
              </a:rPr>
              <a:t>ARP</a:t>
            </a:r>
            <a:r>
              <a:rPr lang="zh-CN" altLang="en-US" sz="2400" dirty="0" smtClean="0">
                <a:solidFill>
                  <a:schemeClr val="accent1">
                    <a:lumMod val="75000"/>
                  </a:schemeClr>
                </a:solidFill>
              </a:rPr>
              <a:t>拟写公文</a:t>
            </a:r>
            <a:endParaRPr lang="zh-CN" altLang="en-US" sz="2400" dirty="0">
              <a:solidFill>
                <a:schemeClr val="accent1">
                  <a:lumMod val="75000"/>
                </a:schemeClr>
              </a:solidFill>
            </a:endParaRPr>
          </a:p>
        </p:txBody>
      </p:sp>
      <p:pic>
        <p:nvPicPr>
          <p:cNvPr id="2050" name="Picture 2" descr="C:\Documents and Settings\Administrator\Application Data\Tencent\Users\156750176\QQ\WinTemp\RichOle\`KU[K(M3$U~(7MM5]TC$DQ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4106576" cy="3037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2240" y="1736229"/>
            <a:ext cx="7466184" cy="1692771"/>
          </a:xfrm>
          <a:prstGeom prst="rect">
            <a:avLst/>
          </a:prstGeom>
          <a:noFill/>
        </p:spPr>
        <p:txBody>
          <a:bodyPr wrap="square" rtlCol="0">
            <a:spAutoFit/>
          </a:bodyPr>
          <a:lstStyle/>
          <a:p>
            <a:r>
              <a:rPr lang="en-US" altLang="zh-CN" sz="2000" dirty="0" smtClean="0"/>
              <a:t>    </a:t>
            </a:r>
            <a:r>
              <a:rPr lang="en-US" altLang="zh-CN" sz="2000" b="1" dirty="0">
                <a:solidFill>
                  <a:schemeClr val="tx2">
                    <a:lumMod val="90000"/>
                    <a:lumOff val="10000"/>
                  </a:schemeClr>
                </a:solidFill>
                <a:latin typeface="仿宋_GB2312" pitchFamily="49" charset="-122"/>
                <a:ea typeface="仿宋_GB2312" pitchFamily="49" charset="-122"/>
              </a:rPr>
              <a:t>ARP</a:t>
            </a:r>
            <a:r>
              <a:rPr lang="zh-CN" altLang="en-US" sz="2000" b="1" dirty="0">
                <a:solidFill>
                  <a:schemeClr val="tx2">
                    <a:lumMod val="90000"/>
                    <a:lumOff val="10000"/>
                  </a:schemeClr>
                </a:solidFill>
                <a:latin typeface="仿宋_GB2312" pitchFamily="49" charset="-122"/>
                <a:ea typeface="仿宋_GB2312" pitchFamily="49" charset="-122"/>
              </a:rPr>
              <a:t>是中科院网络中心为全院科研管理的信息化开展的资源管理规划项目，简称</a:t>
            </a:r>
            <a:r>
              <a:rPr lang="en-US" altLang="zh-CN" sz="2000" b="1" dirty="0">
                <a:solidFill>
                  <a:schemeClr val="tx2">
                    <a:lumMod val="90000"/>
                    <a:lumOff val="10000"/>
                  </a:schemeClr>
                </a:solidFill>
                <a:latin typeface="仿宋_GB2312" pitchFamily="49" charset="-122"/>
                <a:ea typeface="仿宋_GB2312" pitchFamily="49" charset="-122"/>
              </a:rPr>
              <a:t>ARP</a:t>
            </a:r>
            <a:r>
              <a:rPr lang="zh-CN" altLang="en-US" sz="2000" b="1" dirty="0">
                <a:solidFill>
                  <a:schemeClr val="tx2">
                    <a:lumMod val="90000"/>
                    <a:lumOff val="10000"/>
                  </a:schemeClr>
                </a:solidFill>
                <a:latin typeface="仿宋_GB2312" pitchFamily="49" charset="-122"/>
                <a:ea typeface="仿宋_GB2312" pitchFamily="49" charset="-122"/>
              </a:rPr>
              <a:t>。公文系统是其</a:t>
            </a:r>
            <a:r>
              <a:rPr lang="en-US" altLang="zh-CN" sz="2000" b="1" dirty="0">
                <a:solidFill>
                  <a:schemeClr val="tx2">
                    <a:lumMod val="90000"/>
                    <a:lumOff val="10000"/>
                  </a:schemeClr>
                </a:solidFill>
                <a:latin typeface="仿宋_GB2312" pitchFamily="49" charset="-122"/>
                <a:ea typeface="仿宋_GB2312" pitchFamily="49" charset="-122"/>
              </a:rPr>
              <a:t>10</a:t>
            </a:r>
            <a:r>
              <a:rPr lang="zh-CN" altLang="en-US" sz="2000" b="1" dirty="0">
                <a:solidFill>
                  <a:schemeClr val="tx2">
                    <a:lumMod val="90000"/>
                    <a:lumOff val="10000"/>
                  </a:schemeClr>
                </a:solidFill>
                <a:latin typeface="仿宋_GB2312" pitchFamily="49" charset="-122"/>
                <a:ea typeface="仿宋_GB2312" pitchFamily="49" charset="-122"/>
              </a:rPr>
              <a:t>大应用系统之一。</a:t>
            </a:r>
            <a:endParaRPr lang="en-US" altLang="zh-CN" sz="2000" b="1" dirty="0">
              <a:solidFill>
                <a:schemeClr val="tx2">
                  <a:lumMod val="90000"/>
                  <a:lumOff val="10000"/>
                </a:schemeClr>
              </a:solidFill>
              <a:latin typeface="仿宋_GB2312" pitchFamily="49" charset="-122"/>
              <a:ea typeface="仿宋_GB2312" pitchFamily="49" charset="-122"/>
            </a:endParaRPr>
          </a:p>
          <a:p>
            <a:r>
              <a:rPr lang="en-US" altLang="zh-CN" sz="2000" b="1" dirty="0">
                <a:solidFill>
                  <a:schemeClr val="tx2">
                    <a:lumMod val="90000"/>
                    <a:lumOff val="10000"/>
                  </a:schemeClr>
                </a:solidFill>
                <a:latin typeface="仿宋_GB2312" pitchFamily="49" charset="-122"/>
                <a:ea typeface="仿宋_GB2312" pitchFamily="49" charset="-122"/>
              </a:rPr>
              <a:t>    </a:t>
            </a:r>
            <a:r>
              <a:rPr lang="zh-CN" altLang="en-US" sz="2000" b="1" dirty="0">
                <a:solidFill>
                  <a:schemeClr val="tx2">
                    <a:lumMod val="90000"/>
                    <a:lumOff val="10000"/>
                  </a:schemeClr>
                </a:solidFill>
                <a:latin typeface="仿宋_GB2312" pitchFamily="49" charset="-122"/>
                <a:ea typeface="仿宋_GB2312" pitchFamily="49" charset="-122"/>
              </a:rPr>
              <a:t>按照院办公厅要求，</a:t>
            </a:r>
            <a:r>
              <a:rPr lang="zh-CN" altLang="en-US" sz="2000" b="1" dirty="0">
                <a:solidFill>
                  <a:srgbClr val="C00000"/>
                </a:solidFill>
                <a:latin typeface="仿宋_GB2312" pitchFamily="49" charset="-122"/>
                <a:ea typeface="仿宋_GB2312" pitchFamily="49" charset="-122"/>
              </a:rPr>
              <a:t>除特殊情况外，单位发文应全部在</a:t>
            </a:r>
            <a:r>
              <a:rPr lang="en-US" altLang="zh-CN" sz="2000" b="1" dirty="0">
                <a:solidFill>
                  <a:srgbClr val="C00000"/>
                </a:solidFill>
                <a:latin typeface="仿宋_GB2312" pitchFamily="49" charset="-122"/>
                <a:ea typeface="仿宋_GB2312" pitchFamily="49" charset="-122"/>
              </a:rPr>
              <a:t>ARP</a:t>
            </a:r>
            <a:r>
              <a:rPr lang="zh-CN" altLang="en-US" sz="2000" b="1" dirty="0">
                <a:solidFill>
                  <a:srgbClr val="C00000"/>
                </a:solidFill>
                <a:latin typeface="仿宋_GB2312" pitchFamily="49" charset="-122"/>
                <a:ea typeface="仿宋_GB2312" pitchFamily="49" charset="-122"/>
              </a:rPr>
              <a:t>公文系统中</a:t>
            </a:r>
            <a:r>
              <a:rPr lang="zh-CN" altLang="en-US" sz="2000" b="1" dirty="0" smtClean="0">
                <a:solidFill>
                  <a:srgbClr val="C00000"/>
                </a:solidFill>
                <a:latin typeface="仿宋_GB2312" pitchFamily="49" charset="-122"/>
                <a:ea typeface="仿宋_GB2312" pitchFamily="49" charset="-122"/>
              </a:rPr>
              <a:t>完成（部门名义发文除外）。</a:t>
            </a:r>
            <a:endParaRPr lang="en-US" altLang="zh-CN" sz="2000" b="1" dirty="0">
              <a:solidFill>
                <a:srgbClr val="C00000"/>
              </a:solidFill>
              <a:latin typeface="仿宋_GB2312" pitchFamily="49" charset="-122"/>
              <a:ea typeface="仿宋_GB2312" pitchFamily="49" charset="-122"/>
            </a:endParaRPr>
          </a:p>
          <a:p>
            <a:endParaRPr lang="zh-CN" altLang="en-US" sz="2000" b="1" dirty="0">
              <a:solidFill>
                <a:schemeClr val="tx2">
                  <a:lumMod val="90000"/>
                  <a:lumOff val="10000"/>
                </a:schemeClr>
              </a:solidFill>
              <a:latin typeface="仿宋_GB2312" pitchFamily="49" charset="-122"/>
              <a:ea typeface="仿宋_GB2312" pitchFamily="49" charset="-122"/>
            </a:endParaRPr>
          </a:p>
        </p:txBody>
      </p:sp>
      <p:pic>
        <p:nvPicPr>
          <p:cNvPr id="2051" name="Picture 3" descr="C:\Documents and Settings\Administrator\Application Data\Tencent\Users\156750176\QQ\WinTemp\RichOle\7VZ3T810BV@VJNSJ{~@47`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56992"/>
            <a:ext cx="4090295" cy="3023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椭圆 4"/>
          <p:cNvSpPr/>
          <p:nvPr/>
        </p:nvSpPr>
        <p:spPr>
          <a:xfrm>
            <a:off x="7092280" y="5301208"/>
            <a:ext cx="1584176"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9598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Documents and Settings\Administrator\Application Data\Tencent\Users\156750176\QQ\WinTemp\RichOle\PE)@{]CR$$[NR6%J7[$S_%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95" y="2492896"/>
            <a:ext cx="5335793" cy="403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12"/>
          <p:cNvSpPr txBox="1">
            <a:spLocks noChangeArrowheads="1"/>
          </p:cNvSpPr>
          <p:nvPr/>
        </p:nvSpPr>
        <p:spPr bwMode="gray">
          <a:xfrm>
            <a:off x="728634" y="494731"/>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正确使用</a:t>
            </a:r>
            <a:r>
              <a:rPr lang="en-US" altLang="zh-CN" sz="2400" dirty="0" smtClean="0">
                <a:solidFill>
                  <a:schemeClr val="accent1">
                    <a:lumMod val="75000"/>
                  </a:schemeClr>
                </a:solidFill>
              </a:rPr>
              <a:t>ARP</a:t>
            </a:r>
            <a:r>
              <a:rPr lang="zh-CN" altLang="en-US" sz="2400" dirty="0" smtClean="0">
                <a:solidFill>
                  <a:schemeClr val="accent1">
                    <a:lumMod val="75000"/>
                  </a:schemeClr>
                </a:solidFill>
              </a:rPr>
              <a:t>拟写公文</a:t>
            </a:r>
            <a:endParaRPr lang="zh-CN" altLang="en-US" sz="2400" dirty="0">
              <a:solidFill>
                <a:schemeClr val="accent1">
                  <a:lumMod val="75000"/>
                </a:schemeClr>
              </a:solidFill>
            </a:endParaRPr>
          </a:p>
        </p:txBody>
      </p:sp>
      <p:sp>
        <p:nvSpPr>
          <p:cNvPr id="4" name="TextBox 3"/>
          <p:cNvSpPr txBox="1"/>
          <p:nvPr/>
        </p:nvSpPr>
        <p:spPr>
          <a:xfrm>
            <a:off x="827584" y="2773377"/>
            <a:ext cx="2726743" cy="1938992"/>
          </a:xfrm>
          <a:prstGeom prst="rect">
            <a:avLst/>
          </a:prstGeom>
          <a:noFill/>
        </p:spPr>
        <p:txBody>
          <a:bodyPr wrap="square" rtlCol="0">
            <a:spAutoFit/>
          </a:bodyPr>
          <a:lstStyle/>
          <a:p>
            <a:pPr marL="342900" indent="-342900">
              <a:buClr>
                <a:schemeClr val="accent1">
                  <a:lumMod val="75000"/>
                </a:schemeClr>
              </a:buClr>
              <a:buFont typeface="Wingdings" pitchFamily="2" charset="2"/>
              <a:buChar char="u"/>
            </a:pPr>
            <a:r>
              <a:rPr lang="zh-CN" altLang="en-US" sz="2400" dirty="0" smtClean="0">
                <a:solidFill>
                  <a:srgbClr val="FF0000"/>
                </a:solidFill>
              </a:rPr>
              <a:t>上行</a:t>
            </a:r>
            <a:r>
              <a:rPr lang="en-US" altLang="zh-CN" sz="2400" dirty="0" smtClean="0">
                <a:solidFill>
                  <a:srgbClr val="FF0000"/>
                </a:solidFill>
              </a:rPr>
              <a:t>\</a:t>
            </a:r>
            <a:r>
              <a:rPr lang="zh-CN" altLang="en-US" sz="2400" dirty="0" smtClean="0">
                <a:solidFill>
                  <a:srgbClr val="FF0000"/>
                </a:solidFill>
              </a:rPr>
              <a:t>下行？</a:t>
            </a:r>
            <a:endParaRPr lang="en-US" altLang="zh-CN" sz="2400" dirty="0" smtClean="0">
              <a:solidFill>
                <a:srgbClr val="FF0000"/>
              </a:solidFill>
            </a:endParaRPr>
          </a:p>
          <a:p>
            <a:pPr marL="342900" indent="-342900">
              <a:buClr>
                <a:schemeClr val="accent1">
                  <a:lumMod val="75000"/>
                </a:schemeClr>
              </a:buClr>
              <a:buFont typeface="Wingdings" pitchFamily="2" charset="2"/>
              <a:buChar char="u"/>
            </a:pPr>
            <a:endParaRPr lang="en-US" altLang="zh-CN" sz="2400" dirty="0" smtClean="0">
              <a:solidFill>
                <a:srgbClr val="FF0000"/>
              </a:solidFill>
            </a:endParaRPr>
          </a:p>
          <a:p>
            <a:pPr marL="342900" indent="-342900">
              <a:buClr>
                <a:schemeClr val="accent1">
                  <a:lumMod val="75000"/>
                </a:schemeClr>
              </a:buClr>
              <a:buFont typeface="Wingdings" pitchFamily="2" charset="2"/>
              <a:buChar char="u"/>
            </a:pPr>
            <a:r>
              <a:rPr lang="zh-CN" altLang="en-US" sz="2400" dirty="0" smtClean="0">
                <a:solidFill>
                  <a:srgbClr val="FF0000"/>
                </a:solidFill>
              </a:rPr>
              <a:t>行政</a:t>
            </a:r>
            <a:r>
              <a:rPr lang="en-US" altLang="zh-CN" sz="2400" dirty="0" smtClean="0">
                <a:solidFill>
                  <a:srgbClr val="FF0000"/>
                </a:solidFill>
              </a:rPr>
              <a:t>\</a:t>
            </a:r>
            <a:r>
              <a:rPr lang="zh-CN" altLang="en-US" sz="2400" dirty="0" smtClean="0">
                <a:solidFill>
                  <a:srgbClr val="FF0000"/>
                </a:solidFill>
              </a:rPr>
              <a:t>党组？</a:t>
            </a:r>
            <a:endParaRPr lang="en-US" altLang="zh-CN" sz="2400" dirty="0" smtClean="0">
              <a:solidFill>
                <a:srgbClr val="FF0000"/>
              </a:solidFill>
            </a:endParaRPr>
          </a:p>
          <a:p>
            <a:pPr marL="342900" indent="-342900">
              <a:buClr>
                <a:schemeClr val="accent1">
                  <a:lumMod val="75000"/>
                </a:schemeClr>
              </a:buClr>
              <a:buFont typeface="Wingdings" pitchFamily="2" charset="2"/>
              <a:buChar char="u"/>
            </a:pPr>
            <a:endParaRPr lang="en-US" altLang="zh-CN" sz="2400" dirty="0" smtClean="0">
              <a:solidFill>
                <a:srgbClr val="FF0000"/>
              </a:solidFill>
            </a:endParaRPr>
          </a:p>
          <a:p>
            <a:pPr marL="342900" indent="-342900">
              <a:buClr>
                <a:schemeClr val="accent1">
                  <a:lumMod val="75000"/>
                </a:schemeClr>
              </a:buClr>
              <a:buFont typeface="Wingdings" pitchFamily="2" charset="2"/>
              <a:buChar char="u"/>
            </a:pPr>
            <a:r>
              <a:rPr lang="zh-CN" altLang="en-US" sz="2400" dirty="0" smtClean="0">
                <a:solidFill>
                  <a:schemeClr val="tx1">
                    <a:lumMod val="75000"/>
                    <a:lumOff val="25000"/>
                  </a:schemeClr>
                </a:solidFill>
              </a:rPr>
              <a:t>无文号便函  </a:t>
            </a:r>
            <a:endParaRPr lang="zh-CN" altLang="en-US" sz="2400" dirty="0">
              <a:solidFill>
                <a:schemeClr val="tx1">
                  <a:lumMod val="75000"/>
                  <a:lumOff val="25000"/>
                </a:schemeClr>
              </a:solidFill>
            </a:endParaRPr>
          </a:p>
        </p:txBody>
      </p:sp>
      <p:sp>
        <p:nvSpPr>
          <p:cNvPr id="2" name="矩形 1"/>
          <p:cNvSpPr/>
          <p:nvPr/>
        </p:nvSpPr>
        <p:spPr>
          <a:xfrm>
            <a:off x="730536" y="1611680"/>
            <a:ext cx="3816424" cy="461665"/>
          </a:xfrm>
          <a:prstGeom prst="rect">
            <a:avLst/>
          </a:prstGeom>
        </p:spPr>
        <p:txBody>
          <a:bodyPr wrap="square">
            <a:spAutoFit/>
          </a:bodyPr>
          <a:lstStyle/>
          <a:p>
            <a:pPr lvl="0"/>
            <a:r>
              <a:rPr lang="en-US" altLang="zh-CN" sz="2400" b="1" dirty="0">
                <a:solidFill>
                  <a:schemeClr val="tx1">
                    <a:lumMod val="75000"/>
                    <a:lumOff val="25000"/>
                  </a:schemeClr>
                </a:solidFill>
                <a:latin typeface="仿宋_GB2312" pitchFamily="49" charset="-122"/>
                <a:ea typeface="仿宋_GB2312" pitchFamily="49" charset="-122"/>
              </a:rPr>
              <a:t>1.</a:t>
            </a:r>
            <a:r>
              <a:rPr lang="zh-CN" altLang="en-US" sz="2400" b="1" dirty="0">
                <a:solidFill>
                  <a:schemeClr val="tx1">
                    <a:lumMod val="75000"/>
                    <a:lumOff val="25000"/>
                  </a:schemeClr>
                </a:solidFill>
                <a:latin typeface="仿宋_GB2312" pitchFamily="49" charset="-122"/>
                <a:ea typeface="仿宋_GB2312" pitchFamily="49" charset="-122"/>
              </a:rPr>
              <a:t>按照需求选择发文种类</a:t>
            </a:r>
            <a:endParaRPr lang="en-US" altLang="zh-CN" sz="2400" b="1" dirty="0">
              <a:solidFill>
                <a:schemeClr val="tx1">
                  <a:lumMod val="75000"/>
                  <a:lumOff val="25000"/>
                </a:schemeClr>
              </a:solidFill>
              <a:latin typeface="仿宋_GB2312" pitchFamily="49" charset="-122"/>
              <a:ea typeface="仿宋_GB2312" pitchFamily="49" charset="-122"/>
            </a:endParaRPr>
          </a:p>
        </p:txBody>
      </p:sp>
      <p:sp>
        <p:nvSpPr>
          <p:cNvPr id="5" name="矩形 4"/>
          <p:cNvSpPr/>
          <p:nvPr/>
        </p:nvSpPr>
        <p:spPr>
          <a:xfrm>
            <a:off x="1218747" y="4789601"/>
            <a:ext cx="2286000" cy="1015663"/>
          </a:xfrm>
          <a:prstGeom prst="rect">
            <a:avLst/>
          </a:prstGeom>
        </p:spPr>
        <p:txBody>
          <a:bodyPr>
            <a:spAutoFit/>
          </a:bodyPr>
          <a:lstStyle/>
          <a:p>
            <a:pPr marL="342900" lvl="0" indent="-342900">
              <a:buFont typeface="Wingdings" pitchFamily="2" charset="2"/>
              <a:buChar char="ü"/>
            </a:pPr>
            <a:r>
              <a:rPr lang="zh-CN" altLang="en-US" sz="2000" dirty="0">
                <a:solidFill>
                  <a:schemeClr val="tx1">
                    <a:lumMod val="75000"/>
                    <a:lumOff val="25000"/>
                  </a:schemeClr>
                </a:solidFill>
              </a:rPr>
              <a:t>无文号</a:t>
            </a:r>
            <a:r>
              <a:rPr lang="zh-CN" altLang="en-US" sz="2000" dirty="0" smtClean="0">
                <a:solidFill>
                  <a:schemeClr val="tx1">
                    <a:lumMod val="75000"/>
                    <a:lumOff val="25000"/>
                  </a:schemeClr>
                </a:solidFill>
              </a:rPr>
              <a:t>要求</a:t>
            </a:r>
            <a:endParaRPr lang="en-US" altLang="zh-CN" sz="2000" dirty="0" smtClean="0">
              <a:solidFill>
                <a:schemeClr val="tx1">
                  <a:lumMod val="75000"/>
                  <a:lumOff val="25000"/>
                </a:schemeClr>
              </a:solidFill>
            </a:endParaRPr>
          </a:p>
          <a:p>
            <a:pPr marL="342900" lvl="0" indent="-342900">
              <a:buFont typeface="Wingdings" pitchFamily="2" charset="2"/>
              <a:buChar char="ü"/>
            </a:pPr>
            <a:r>
              <a:rPr lang="zh-CN" altLang="en-US" sz="2000" dirty="0" smtClean="0">
                <a:solidFill>
                  <a:schemeClr val="tx1">
                    <a:lumMod val="75000"/>
                    <a:lumOff val="25000"/>
                  </a:schemeClr>
                </a:solidFill>
              </a:rPr>
              <a:t>下行</a:t>
            </a:r>
            <a:r>
              <a:rPr lang="zh-CN" altLang="en-US" sz="2000" dirty="0">
                <a:solidFill>
                  <a:schemeClr val="tx1">
                    <a:lumMod val="75000"/>
                    <a:lumOff val="25000"/>
                  </a:schemeClr>
                </a:solidFill>
              </a:rPr>
              <a:t>到各所</a:t>
            </a:r>
            <a:r>
              <a:rPr lang="zh-CN" altLang="en-US" sz="2000" dirty="0" smtClean="0">
                <a:solidFill>
                  <a:schemeClr val="tx1">
                    <a:lumMod val="75000"/>
                    <a:lumOff val="25000"/>
                  </a:schemeClr>
                </a:solidFill>
              </a:rPr>
              <a:t>站</a:t>
            </a:r>
            <a:endParaRPr lang="en-US" altLang="zh-CN" sz="2000" dirty="0" smtClean="0">
              <a:solidFill>
                <a:schemeClr val="tx1">
                  <a:lumMod val="75000"/>
                  <a:lumOff val="25000"/>
                </a:schemeClr>
              </a:solidFill>
            </a:endParaRPr>
          </a:p>
          <a:p>
            <a:pPr marL="342900" lvl="0" indent="-342900">
              <a:buFont typeface="Wingdings" pitchFamily="2" charset="2"/>
              <a:buChar char="ü"/>
            </a:pPr>
            <a:r>
              <a:rPr lang="zh-CN" altLang="en-US" sz="2000" dirty="0" smtClean="0">
                <a:solidFill>
                  <a:schemeClr val="tx1">
                    <a:lumMod val="75000"/>
                    <a:lumOff val="25000"/>
                  </a:schemeClr>
                </a:solidFill>
              </a:rPr>
              <a:t>简单</a:t>
            </a:r>
            <a:r>
              <a:rPr lang="zh-CN" altLang="en-US" sz="2000" dirty="0">
                <a:solidFill>
                  <a:schemeClr val="tx1">
                    <a:lumMod val="75000"/>
                    <a:lumOff val="25000"/>
                  </a:schemeClr>
                </a:solidFill>
              </a:rPr>
              <a:t>、便捷  </a:t>
            </a:r>
            <a:r>
              <a:rPr lang="zh-CN" altLang="en-US" sz="2000" dirty="0">
                <a:solidFill>
                  <a:srgbClr val="FF0000"/>
                </a:solidFill>
              </a:rPr>
              <a:t> </a:t>
            </a:r>
          </a:p>
        </p:txBody>
      </p:sp>
    </p:spTree>
    <p:extLst>
      <p:ext uri="{BB962C8B-B14F-4D97-AF65-F5344CB8AC3E}">
        <p14:creationId xmlns:p14="http://schemas.microsoft.com/office/powerpoint/2010/main" val="3224898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正确使用</a:t>
            </a:r>
            <a:r>
              <a:rPr lang="en-US" altLang="zh-CN" sz="2400" dirty="0" smtClean="0">
                <a:solidFill>
                  <a:schemeClr val="accent1">
                    <a:lumMod val="75000"/>
                  </a:schemeClr>
                </a:solidFill>
              </a:rPr>
              <a:t>ARP</a:t>
            </a:r>
            <a:r>
              <a:rPr lang="zh-CN" altLang="en-US" sz="2400" dirty="0" smtClean="0">
                <a:solidFill>
                  <a:schemeClr val="accent1">
                    <a:lumMod val="75000"/>
                  </a:schemeClr>
                </a:solidFill>
              </a:rPr>
              <a:t>拟写公文</a:t>
            </a:r>
            <a:endParaRPr lang="zh-CN" altLang="en-US" sz="2400" dirty="0">
              <a:solidFill>
                <a:schemeClr val="accent1">
                  <a:lumMod val="75000"/>
                </a:schemeClr>
              </a:solidFill>
            </a:endParaRPr>
          </a:p>
        </p:txBody>
      </p:sp>
      <p:sp>
        <p:nvSpPr>
          <p:cNvPr id="4" name="矩形 3"/>
          <p:cNvSpPr/>
          <p:nvPr/>
        </p:nvSpPr>
        <p:spPr>
          <a:xfrm>
            <a:off x="730536" y="1611680"/>
            <a:ext cx="5857688" cy="461665"/>
          </a:xfrm>
          <a:prstGeom prst="rect">
            <a:avLst/>
          </a:prstGeom>
        </p:spPr>
        <p:txBody>
          <a:bodyPr wrap="square">
            <a:spAutoFit/>
          </a:bodyPr>
          <a:lstStyle/>
          <a:p>
            <a:pPr lvl="0"/>
            <a:r>
              <a:rPr lang="en-US" altLang="zh-CN" sz="2400" b="1" dirty="0" smtClean="0">
                <a:solidFill>
                  <a:schemeClr val="tx1">
                    <a:lumMod val="75000"/>
                    <a:lumOff val="25000"/>
                  </a:schemeClr>
                </a:solidFill>
                <a:latin typeface="仿宋_GB2312" pitchFamily="49" charset="-122"/>
                <a:ea typeface="仿宋_GB2312" pitchFamily="49" charset="-122"/>
              </a:rPr>
              <a:t>2.</a:t>
            </a:r>
            <a:r>
              <a:rPr lang="zh-CN" altLang="en-US" sz="2400" b="1" dirty="0" smtClean="0">
                <a:solidFill>
                  <a:schemeClr val="tx1">
                    <a:lumMod val="75000"/>
                    <a:lumOff val="25000"/>
                  </a:schemeClr>
                </a:solidFill>
                <a:latin typeface="仿宋_GB2312" pitchFamily="49" charset="-122"/>
                <a:ea typeface="仿宋_GB2312" pitchFamily="49" charset="-122"/>
              </a:rPr>
              <a:t>填写基本信息（以所平下行以例）</a:t>
            </a:r>
            <a:endParaRPr lang="en-US" altLang="zh-CN" sz="2400" b="1" dirty="0">
              <a:solidFill>
                <a:schemeClr val="tx1">
                  <a:lumMod val="75000"/>
                  <a:lumOff val="25000"/>
                </a:schemeClr>
              </a:solidFill>
              <a:latin typeface="仿宋_GB2312" pitchFamily="49" charset="-122"/>
              <a:ea typeface="仿宋_GB2312" pitchFamily="49" charset="-122"/>
            </a:endParaRPr>
          </a:p>
        </p:txBody>
      </p:sp>
    </p:spTree>
    <p:extLst>
      <p:ext uri="{BB962C8B-B14F-4D97-AF65-F5344CB8AC3E}">
        <p14:creationId xmlns:p14="http://schemas.microsoft.com/office/powerpoint/2010/main" val="829598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3528" y="116632"/>
            <a:ext cx="8388424" cy="6552728"/>
            <a:chOff x="0" y="44624"/>
            <a:chExt cx="8604448" cy="6984775"/>
          </a:xfrm>
        </p:grpSpPr>
        <p:pic>
          <p:nvPicPr>
            <p:cNvPr id="8193" name="Picture 1" descr="C:\Documents and Settings\Administrator\Application Data\Tencent\Users\156750176\QQ\WinTemp\RichOle\_TWUK@R~AO86LKED4I803T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8604448" cy="275493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Documents and Settings\Administrator\Application Data\Tencent\Users\156750176\QQ\WinTemp\RichOle\JMHE(]4XR1RLUV}8SG6J`(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1" y="2771303"/>
              <a:ext cx="8568952" cy="234268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Documents and Settings\Administrator\Application Data\Tencent\Users\156750176\QQ\WinTemp\RichOle\IB)BX]9LWVL@HCD1G)RIB@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085184"/>
              <a:ext cx="8568952" cy="1944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5940152" y="404664"/>
            <a:ext cx="2171869" cy="1117971"/>
            <a:chOff x="6300192" y="119023"/>
            <a:chExt cx="2171869" cy="1569660"/>
          </a:xfrm>
        </p:grpSpPr>
        <p:sp>
          <p:nvSpPr>
            <p:cNvPr id="8" name="圆角矩形 7"/>
            <p:cNvSpPr/>
            <p:nvPr/>
          </p:nvSpPr>
          <p:spPr>
            <a:xfrm>
              <a:off x="7031901" y="692696"/>
              <a:ext cx="1440160" cy="936104"/>
            </a:xfrm>
            <a:prstGeom prst="roundRect">
              <a:avLst/>
            </a:prstGeom>
            <a:noFill/>
            <a:ln w="60325">
              <a:solidFill>
                <a:srgbClr val="0070C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300192" y="119023"/>
              <a:ext cx="576064" cy="1569660"/>
            </a:xfrm>
            <a:prstGeom prst="rect">
              <a:avLst/>
            </a:prstGeom>
            <a:noFill/>
          </p:spPr>
          <p:txBody>
            <a:bodyPr wrap="square" rtlCol="0">
              <a:spAutoFit/>
            </a:bodyPr>
            <a:lstStyle/>
            <a:p>
              <a:r>
                <a:rPr lang="en-US" altLang="zh-CN" sz="9600" b="1" dirty="0" smtClean="0">
                  <a:solidFill>
                    <a:srgbClr val="0070C0"/>
                  </a:solidFill>
                  <a:latin typeface="Arial Unicode MS" pitchFamily="34" charset="-122"/>
                  <a:ea typeface="Arial Unicode MS" pitchFamily="34" charset="-122"/>
                  <a:cs typeface="Arial Unicode MS" pitchFamily="34" charset="-122"/>
                </a:rPr>
                <a:t>1</a:t>
              </a:r>
              <a:endParaRPr lang="zh-CN" altLang="en-US" sz="9600" b="1" dirty="0">
                <a:solidFill>
                  <a:srgbClr val="0070C0"/>
                </a:solidFill>
                <a:latin typeface="Arial Unicode MS" pitchFamily="34" charset="-122"/>
                <a:ea typeface="Arial Unicode MS" pitchFamily="34" charset="-122"/>
                <a:cs typeface="Arial Unicode MS" pitchFamily="34" charset="-122"/>
              </a:endParaRPr>
            </a:p>
          </p:txBody>
        </p:sp>
      </p:grpSp>
      <p:sp>
        <p:nvSpPr>
          <p:cNvPr id="10" name="圆角矩形 9"/>
          <p:cNvSpPr/>
          <p:nvPr/>
        </p:nvSpPr>
        <p:spPr>
          <a:xfrm>
            <a:off x="196665" y="3853790"/>
            <a:ext cx="1123449" cy="655330"/>
          </a:xfrm>
          <a:prstGeom prst="roundRect">
            <a:avLst/>
          </a:prstGeom>
          <a:noFill/>
          <a:ln w="60325">
            <a:solidFill>
              <a:srgbClr val="0070C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03648" y="3524815"/>
            <a:ext cx="576064" cy="1200329"/>
          </a:xfrm>
          <a:prstGeom prst="rect">
            <a:avLst/>
          </a:prstGeom>
          <a:noFill/>
        </p:spPr>
        <p:txBody>
          <a:bodyPr wrap="square" rtlCol="0">
            <a:spAutoFit/>
          </a:bodyPr>
          <a:lstStyle/>
          <a:p>
            <a:r>
              <a:rPr lang="en-US" altLang="zh-CN" sz="7200" b="1" dirty="0" smtClean="0">
                <a:solidFill>
                  <a:srgbClr val="0070C0"/>
                </a:solidFill>
                <a:latin typeface="Arial Unicode MS" pitchFamily="34" charset="-122"/>
                <a:ea typeface="Arial Unicode MS" pitchFamily="34" charset="-122"/>
                <a:cs typeface="Arial Unicode MS" pitchFamily="34" charset="-122"/>
              </a:rPr>
              <a:t>2</a:t>
            </a:r>
            <a:endParaRPr lang="zh-CN" altLang="en-US" sz="7200" b="1" dirty="0">
              <a:solidFill>
                <a:srgbClr val="0070C0"/>
              </a:solidFill>
              <a:latin typeface="Arial Unicode MS" pitchFamily="34" charset="-122"/>
              <a:ea typeface="Arial Unicode MS" pitchFamily="34" charset="-122"/>
              <a:cs typeface="Arial Unicode MS" pitchFamily="34" charset="-122"/>
            </a:endParaRPr>
          </a:p>
        </p:txBody>
      </p:sp>
      <p:sp>
        <p:nvSpPr>
          <p:cNvPr id="12" name="圆角矩形 11"/>
          <p:cNvSpPr/>
          <p:nvPr/>
        </p:nvSpPr>
        <p:spPr>
          <a:xfrm>
            <a:off x="395537" y="4869160"/>
            <a:ext cx="576063" cy="720080"/>
          </a:xfrm>
          <a:prstGeom prst="roundRect">
            <a:avLst/>
          </a:prstGeom>
          <a:noFill/>
          <a:ln w="60325">
            <a:solidFill>
              <a:srgbClr val="0070C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971600" y="4653136"/>
            <a:ext cx="492530" cy="1107996"/>
          </a:xfrm>
          <a:prstGeom prst="rect">
            <a:avLst/>
          </a:prstGeom>
          <a:noFill/>
        </p:spPr>
        <p:txBody>
          <a:bodyPr wrap="square" rtlCol="0">
            <a:spAutoFit/>
          </a:bodyPr>
          <a:lstStyle/>
          <a:p>
            <a:r>
              <a:rPr lang="en-US" altLang="zh-CN" sz="6600" b="1" dirty="0" smtClean="0">
                <a:solidFill>
                  <a:srgbClr val="0070C0"/>
                </a:solidFill>
                <a:latin typeface="Arial Unicode MS" pitchFamily="34" charset="-122"/>
                <a:ea typeface="Arial Unicode MS" pitchFamily="34" charset="-122"/>
                <a:cs typeface="Arial Unicode MS" pitchFamily="34" charset="-122"/>
              </a:rPr>
              <a:t>3</a:t>
            </a:r>
            <a:endParaRPr lang="zh-CN" altLang="en-US" sz="6600" b="1" dirty="0">
              <a:solidFill>
                <a:srgbClr val="0070C0"/>
              </a:solidFill>
              <a:latin typeface="Arial Unicode MS" pitchFamily="34" charset="-122"/>
              <a:ea typeface="Arial Unicode MS" pitchFamily="34" charset="-122"/>
              <a:cs typeface="Arial Unicode MS" pitchFamily="34" charset="-122"/>
            </a:endParaRPr>
          </a:p>
        </p:txBody>
      </p:sp>
      <p:sp>
        <p:nvSpPr>
          <p:cNvPr id="14" name="圆角矩形 13"/>
          <p:cNvSpPr/>
          <p:nvPr/>
        </p:nvSpPr>
        <p:spPr>
          <a:xfrm>
            <a:off x="395537" y="5589240"/>
            <a:ext cx="576063" cy="360040"/>
          </a:xfrm>
          <a:prstGeom prst="roundRect">
            <a:avLst/>
          </a:prstGeom>
          <a:noFill/>
          <a:ln w="60325">
            <a:solidFill>
              <a:srgbClr val="0070C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983126" y="5445224"/>
            <a:ext cx="492530" cy="769441"/>
          </a:xfrm>
          <a:prstGeom prst="rect">
            <a:avLst/>
          </a:prstGeom>
          <a:noFill/>
        </p:spPr>
        <p:txBody>
          <a:bodyPr wrap="square" rtlCol="0">
            <a:spAutoFit/>
          </a:bodyPr>
          <a:lstStyle/>
          <a:p>
            <a:r>
              <a:rPr lang="en-US" altLang="zh-CN" sz="4400" b="1" dirty="0" smtClean="0">
                <a:solidFill>
                  <a:srgbClr val="0070C0"/>
                </a:solidFill>
                <a:latin typeface="Arial Unicode MS" pitchFamily="34" charset="-122"/>
                <a:ea typeface="Arial Unicode MS" pitchFamily="34" charset="-122"/>
                <a:cs typeface="Arial Unicode MS" pitchFamily="34" charset="-122"/>
              </a:rPr>
              <a:t>4</a:t>
            </a:r>
            <a:endParaRPr lang="zh-CN" altLang="en-US" sz="4400" b="1" dirty="0">
              <a:solidFill>
                <a:srgbClr val="0070C0"/>
              </a:solidFill>
              <a:latin typeface="Arial Unicode MS" pitchFamily="34" charset="-122"/>
              <a:ea typeface="Arial Unicode MS" pitchFamily="34" charset="-122"/>
              <a:cs typeface="Arial Unicode MS" pitchFamily="34" charset="-122"/>
            </a:endParaRPr>
          </a:p>
        </p:txBody>
      </p:sp>
      <p:pic>
        <p:nvPicPr>
          <p:cNvPr id="16" name="Picture 1" descr="C:\Documents and Settings\Administrator\Application Data\Tencent\Users\156750176\QQ\WinTemp\RichOle\MRC7AU8K]1L1(1Y047$36V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085" y="3647207"/>
            <a:ext cx="3119235" cy="3094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9" name="直接连接符 18"/>
          <p:cNvCxnSpPr/>
          <p:nvPr/>
        </p:nvCxnSpPr>
        <p:spPr>
          <a:xfrm>
            <a:off x="7596336" y="3647207"/>
            <a:ext cx="0" cy="3094161"/>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628857" y="4077072"/>
            <a:ext cx="451791" cy="0"/>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028384" y="4077072"/>
            <a:ext cx="112948" cy="1512168"/>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386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正确使用</a:t>
            </a:r>
            <a:r>
              <a:rPr lang="en-US" altLang="zh-CN" sz="2400" dirty="0" smtClean="0">
                <a:solidFill>
                  <a:schemeClr val="accent1">
                    <a:lumMod val="75000"/>
                  </a:schemeClr>
                </a:solidFill>
              </a:rPr>
              <a:t>ARP</a:t>
            </a:r>
            <a:r>
              <a:rPr lang="zh-CN" altLang="en-US" sz="2400" dirty="0" smtClean="0">
                <a:solidFill>
                  <a:schemeClr val="accent1">
                    <a:lumMod val="75000"/>
                  </a:schemeClr>
                </a:solidFill>
              </a:rPr>
              <a:t>拟写公文</a:t>
            </a:r>
            <a:endParaRPr lang="zh-CN" altLang="en-US" sz="2400" dirty="0">
              <a:solidFill>
                <a:schemeClr val="accent1">
                  <a:lumMod val="75000"/>
                </a:schemeClr>
              </a:solidFill>
            </a:endParaRPr>
          </a:p>
        </p:txBody>
      </p:sp>
      <p:sp>
        <p:nvSpPr>
          <p:cNvPr id="4" name="矩形 3"/>
          <p:cNvSpPr/>
          <p:nvPr/>
        </p:nvSpPr>
        <p:spPr>
          <a:xfrm>
            <a:off x="730536" y="1611680"/>
            <a:ext cx="5857688" cy="461665"/>
          </a:xfrm>
          <a:prstGeom prst="rect">
            <a:avLst/>
          </a:prstGeom>
        </p:spPr>
        <p:txBody>
          <a:bodyPr wrap="square">
            <a:spAutoFit/>
          </a:bodyPr>
          <a:lstStyle/>
          <a:p>
            <a:pPr lvl="0"/>
            <a:r>
              <a:rPr lang="en-US" altLang="zh-CN" sz="2400" b="1" dirty="0">
                <a:solidFill>
                  <a:schemeClr val="tx1">
                    <a:lumMod val="75000"/>
                    <a:lumOff val="25000"/>
                  </a:schemeClr>
                </a:solidFill>
                <a:latin typeface="仿宋_GB2312" pitchFamily="49" charset="-122"/>
                <a:ea typeface="仿宋_GB2312" pitchFamily="49" charset="-122"/>
              </a:rPr>
              <a:t>3</a:t>
            </a:r>
            <a:r>
              <a:rPr lang="en-US" altLang="zh-CN" sz="2400" b="1" dirty="0" smtClean="0">
                <a:solidFill>
                  <a:schemeClr val="tx1">
                    <a:lumMod val="75000"/>
                    <a:lumOff val="25000"/>
                  </a:schemeClr>
                </a:solidFill>
                <a:latin typeface="仿宋_GB2312" pitchFamily="49" charset="-122"/>
                <a:ea typeface="仿宋_GB2312" pitchFamily="49" charset="-122"/>
              </a:rPr>
              <a:t>.</a:t>
            </a:r>
            <a:r>
              <a:rPr lang="zh-CN" altLang="en-US" sz="2400" b="1" dirty="0" smtClean="0">
                <a:solidFill>
                  <a:schemeClr val="tx1">
                    <a:lumMod val="75000"/>
                    <a:lumOff val="25000"/>
                  </a:schemeClr>
                </a:solidFill>
                <a:latin typeface="仿宋_GB2312" pitchFamily="49" charset="-122"/>
                <a:ea typeface="仿宋_GB2312" pitchFamily="49" charset="-122"/>
              </a:rPr>
              <a:t>正文编辑</a:t>
            </a:r>
            <a:endParaRPr lang="en-US" altLang="zh-CN" sz="2400" b="1" dirty="0">
              <a:solidFill>
                <a:schemeClr val="tx1">
                  <a:lumMod val="75000"/>
                  <a:lumOff val="25000"/>
                </a:schemeClr>
              </a:solidFill>
              <a:latin typeface="仿宋_GB2312" pitchFamily="49" charset="-122"/>
              <a:ea typeface="仿宋_GB2312" pitchFamily="49" charset="-122"/>
            </a:endParaRPr>
          </a:p>
        </p:txBody>
      </p:sp>
    </p:spTree>
    <p:extLst>
      <p:ext uri="{BB962C8B-B14F-4D97-AF65-F5344CB8AC3E}">
        <p14:creationId xmlns:p14="http://schemas.microsoft.com/office/powerpoint/2010/main" val="3488713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9512" y="288033"/>
            <a:ext cx="4830895" cy="6453335"/>
            <a:chOff x="1685321" y="1"/>
            <a:chExt cx="4542863" cy="6527215"/>
          </a:xfrm>
        </p:grpSpPr>
        <p:pic>
          <p:nvPicPr>
            <p:cNvPr id="6145" name="Picture 1" descr="C:\Documents and Settings\Administrator\Application Data\Tencent\Users\156750176\QQ\WinTemp\RichOle\OM{VQ)RY~{)YJ8UQ}$WG7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
              <a:ext cx="4536504" cy="4914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C:\Documents and Settings\Administrator\Application Data\Tencent\Users\156750176\QQ\WinTemp\RichOle\Y$VG4`DO6Z7A@]G1VD9~BP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321" y="4869160"/>
              <a:ext cx="4541632" cy="165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5364088" y="2471985"/>
            <a:ext cx="3240360" cy="3693319"/>
          </a:xfrm>
          <a:prstGeom prst="rect">
            <a:avLst/>
          </a:prstGeom>
          <a:noFill/>
        </p:spPr>
        <p:txBody>
          <a:bodyPr wrap="square" rtlCol="0">
            <a:spAutoFit/>
          </a:bodyPr>
          <a:lstStyle/>
          <a:p>
            <a:pPr marL="342900" indent="-342900">
              <a:buClr>
                <a:srgbClr val="C00000"/>
              </a:buClr>
              <a:buFont typeface="Arial" pitchFamily="34" charset="0"/>
              <a:buChar char="•"/>
            </a:pPr>
            <a:r>
              <a:rPr lang="zh-CN" altLang="en-US" sz="2400" b="1" dirty="0">
                <a:solidFill>
                  <a:schemeClr val="tx1">
                    <a:lumMod val="75000"/>
                    <a:lumOff val="25000"/>
                  </a:schemeClr>
                </a:solidFill>
                <a:latin typeface="仿宋_GB2312" pitchFamily="49" charset="-122"/>
                <a:ea typeface="仿宋_GB2312" pitchFamily="49" charset="-122"/>
              </a:rPr>
              <a:t>黄色区域为可编辑区域</a:t>
            </a:r>
            <a:endParaRPr lang="en-US" altLang="zh-CN" sz="2400" b="1" dirty="0">
              <a:solidFill>
                <a:schemeClr val="tx1">
                  <a:lumMod val="75000"/>
                  <a:lumOff val="25000"/>
                </a:schemeClr>
              </a:solidFill>
              <a:latin typeface="仿宋_GB2312" pitchFamily="49" charset="-122"/>
              <a:ea typeface="仿宋_GB2312" pitchFamily="49" charset="-122"/>
            </a:endParaRPr>
          </a:p>
          <a:p>
            <a:pPr marL="342900" indent="-342900">
              <a:buClr>
                <a:srgbClr val="C00000"/>
              </a:buClr>
              <a:buFont typeface="Arial" pitchFamily="34" charset="0"/>
              <a:buChar char="•"/>
            </a:pPr>
            <a:r>
              <a:rPr lang="zh-CN" altLang="en-US" sz="2400" b="1" dirty="0">
                <a:solidFill>
                  <a:schemeClr val="tx1">
                    <a:lumMod val="75000"/>
                    <a:lumOff val="25000"/>
                  </a:schemeClr>
                </a:solidFill>
                <a:latin typeface="仿宋_GB2312" pitchFamily="49" charset="-122"/>
                <a:ea typeface="仿宋_GB2312" pitchFamily="49" charset="-122"/>
              </a:rPr>
              <a:t>复制粘贴后注意字体（正文为</a:t>
            </a:r>
            <a:r>
              <a:rPr lang="en-US" altLang="zh-CN" sz="2400" b="1" dirty="0">
                <a:solidFill>
                  <a:schemeClr val="tx1">
                    <a:lumMod val="75000"/>
                    <a:lumOff val="25000"/>
                  </a:schemeClr>
                </a:solidFill>
                <a:latin typeface="仿宋_GB2312" pitchFamily="49" charset="-122"/>
                <a:ea typeface="仿宋_GB2312" pitchFamily="49" charset="-122"/>
              </a:rPr>
              <a:t>3</a:t>
            </a:r>
            <a:r>
              <a:rPr lang="zh-CN" altLang="en-US" sz="2400" b="1" dirty="0">
                <a:solidFill>
                  <a:schemeClr val="tx1">
                    <a:lumMod val="75000"/>
                    <a:lumOff val="25000"/>
                  </a:schemeClr>
                </a:solidFill>
                <a:latin typeface="仿宋_GB2312" pitchFamily="49" charset="-122"/>
                <a:ea typeface="仿宋_GB2312" pitchFamily="49" charset="-122"/>
              </a:rPr>
              <a:t>号仿宋）</a:t>
            </a:r>
            <a:endParaRPr lang="en-US" altLang="zh-CN" sz="2400" b="1" dirty="0">
              <a:solidFill>
                <a:schemeClr val="tx1">
                  <a:lumMod val="75000"/>
                  <a:lumOff val="25000"/>
                </a:schemeClr>
              </a:solidFill>
              <a:latin typeface="仿宋_GB2312" pitchFamily="49" charset="-122"/>
              <a:ea typeface="仿宋_GB2312" pitchFamily="49" charset="-122"/>
            </a:endParaRPr>
          </a:p>
          <a:p>
            <a:pPr marL="342900" indent="-342900">
              <a:buClr>
                <a:srgbClr val="C00000"/>
              </a:buClr>
              <a:buFont typeface="Arial" pitchFamily="34" charset="0"/>
              <a:buChar char="•"/>
            </a:pPr>
            <a:r>
              <a:rPr lang="zh-CN" altLang="en-US" sz="2400" b="1" dirty="0">
                <a:solidFill>
                  <a:schemeClr val="tx1">
                    <a:lumMod val="75000"/>
                    <a:lumOff val="25000"/>
                  </a:schemeClr>
                </a:solidFill>
                <a:latin typeface="仿宋_GB2312" pitchFamily="49" charset="-122"/>
                <a:ea typeface="仿宋_GB2312" pitchFamily="49" charset="-122"/>
              </a:rPr>
              <a:t>手工填写发文单位署名</a:t>
            </a:r>
            <a:endParaRPr lang="en-US" altLang="zh-CN" sz="2400" b="1" dirty="0">
              <a:solidFill>
                <a:schemeClr val="tx1">
                  <a:lumMod val="75000"/>
                  <a:lumOff val="25000"/>
                </a:schemeClr>
              </a:solidFill>
              <a:latin typeface="仿宋_GB2312" pitchFamily="49" charset="-122"/>
              <a:ea typeface="仿宋_GB2312" pitchFamily="49" charset="-122"/>
            </a:endParaRPr>
          </a:p>
          <a:p>
            <a:pPr marL="342900" indent="-342900">
              <a:buClr>
                <a:srgbClr val="C00000"/>
              </a:buClr>
              <a:buFont typeface="Arial" pitchFamily="34" charset="0"/>
              <a:buChar char="•"/>
            </a:pPr>
            <a:r>
              <a:rPr lang="zh-CN" altLang="en-US" sz="2400" b="1" dirty="0">
                <a:solidFill>
                  <a:schemeClr val="tx1">
                    <a:lumMod val="75000"/>
                    <a:lumOff val="25000"/>
                  </a:schemeClr>
                </a:solidFill>
                <a:latin typeface="仿宋_GB2312" pitchFamily="49" charset="-122"/>
                <a:ea typeface="仿宋_GB2312" pitchFamily="49" charset="-122"/>
              </a:rPr>
              <a:t>如正文较少，手动改变行间距，使版记与正文在一页内</a:t>
            </a:r>
            <a:endParaRPr lang="en-US" altLang="zh-CN" sz="2400" b="1" dirty="0">
              <a:solidFill>
                <a:schemeClr val="tx1">
                  <a:lumMod val="75000"/>
                  <a:lumOff val="25000"/>
                </a:schemeClr>
              </a:solidFill>
              <a:latin typeface="仿宋_GB2312" pitchFamily="49" charset="-122"/>
              <a:ea typeface="仿宋_GB2312" pitchFamily="49" charset="-122"/>
            </a:endParaRPr>
          </a:p>
          <a:p>
            <a:endParaRPr lang="zh-CN" altLang="en-US" dirty="0"/>
          </a:p>
        </p:txBody>
      </p:sp>
    </p:spTree>
    <p:extLst>
      <p:ext uri="{BB962C8B-B14F-4D97-AF65-F5344CB8AC3E}">
        <p14:creationId xmlns:p14="http://schemas.microsoft.com/office/powerpoint/2010/main" val="397725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15030"/>
            <a:ext cx="4355976" cy="6873030"/>
            <a:chOff x="4067944" y="188640"/>
            <a:chExt cx="3566488" cy="6216010"/>
          </a:xfrm>
        </p:grpSpPr>
        <p:pic>
          <p:nvPicPr>
            <p:cNvPr id="11267" name="Picture 3" descr="C:\Documents and Settings\Administrator\Application Data\Tencent\Users\156750176\QQ\WinTemp\RichOle\N4}[)OI~8YH%}XX2_6H}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88640"/>
              <a:ext cx="1870103" cy="6216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C:\Documents and Settings\Administrator\Application Data\Tencent\Users\156750176\QQ\WinTemp\RichOle\OY8]][Q7S5Y2ZVK{0RTIZ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508" y="212023"/>
              <a:ext cx="1697924" cy="6179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013176"/>
            <a:ext cx="2376264" cy="14521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a:off x="5220072" y="2126466"/>
            <a:ext cx="3240360" cy="1446550"/>
          </a:xfrm>
          <a:prstGeom prst="rect">
            <a:avLst/>
          </a:prstGeom>
          <a:noFill/>
        </p:spPr>
        <p:txBody>
          <a:bodyPr wrap="square" rtlCol="0">
            <a:spAutoFit/>
          </a:bodyPr>
          <a:lstStyle/>
          <a:p>
            <a:r>
              <a:rPr lang="zh-CN" altLang="en-US" sz="2400" b="1" dirty="0">
                <a:solidFill>
                  <a:schemeClr val="tx1">
                    <a:lumMod val="75000"/>
                    <a:lumOff val="25000"/>
                  </a:schemeClr>
                </a:solidFill>
                <a:latin typeface="仿宋_GB2312" pitchFamily="49" charset="-122"/>
                <a:ea typeface="仿宋_GB2312" pitchFamily="49" charset="-122"/>
              </a:rPr>
              <a:t>如要改变模板格式，需输入文档保护密码：</a:t>
            </a:r>
            <a:endParaRPr lang="en-US" altLang="zh-CN" sz="2400" b="1" dirty="0">
              <a:solidFill>
                <a:schemeClr val="tx1">
                  <a:lumMod val="75000"/>
                  <a:lumOff val="25000"/>
                </a:schemeClr>
              </a:solidFill>
              <a:latin typeface="仿宋_GB2312" pitchFamily="49" charset="-122"/>
              <a:ea typeface="仿宋_GB2312" pitchFamily="49" charset="-122"/>
            </a:endParaRPr>
          </a:p>
          <a:p>
            <a:r>
              <a:rPr lang="en-US" altLang="zh-CN" sz="4000" b="1" dirty="0">
                <a:solidFill>
                  <a:srgbClr val="C00000"/>
                </a:solidFill>
                <a:latin typeface="仿宋_GB2312" pitchFamily="49" charset="-122"/>
                <a:ea typeface="仿宋_GB2312" pitchFamily="49" charset="-122"/>
              </a:rPr>
              <a:t>admin</a:t>
            </a:r>
            <a:endParaRPr lang="zh-CN" altLang="en-US" sz="4000" b="1" dirty="0">
              <a:solidFill>
                <a:srgbClr val="C00000"/>
              </a:solidFill>
              <a:latin typeface="仿宋_GB2312" pitchFamily="49" charset="-122"/>
              <a:ea typeface="仿宋_GB2312" pitchFamily="49" charset="-122"/>
            </a:endParaRPr>
          </a:p>
        </p:txBody>
      </p:sp>
    </p:spTree>
    <p:extLst>
      <p:ext uri="{BB962C8B-B14F-4D97-AF65-F5344CB8AC3E}">
        <p14:creationId xmlns:p14="http://schemas.microsoft.com/office/powerpoint/2010/main" val="39772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a:defRPr/>
            </a:pPr>
            <a:fld id="{490003F6-42C9-4F45-853E-61DF0A0F0895}" type="slidenum">
              <a:rPr lang="ko-KR" altLang="en-US" smtClean="0"/>
              <a:pPr>
                <a:defRPr/>
              </a:pPr>
              <a:t>3</a:t>
            </a:fld>
            <a:endParaRPr lang="en-US" altLang="ko-KR"/>
          </a:p>
        </p:txBody>
      </p:sp>
      <p:sp>
        <p:nvSpPr>
          <p:cNvPr id="5" name="Text Box 12"/>
          <p:cNvSpPr txBox="1">
            <a:spLocks noChangeArrowheads="1"/>
          </p:cNvSpPr>
          <p:nvPr/>
        </p:nvSpPr>
        <p:spPr bwMode="gray">
          <a:xfrm>
            <a:off x="712838"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什么是公文？</a:t>
            </a:r>
            <a:endParaRPr lang="zh-CN" altLang="en-US" sz="2400" dirty="0">
              <a:solidFill>
                <a:schemeClr val="accent1">
                  <a:lumMod val="75000"/>
                </a:schemeClr>
              </a:solidFill>
            </a:endParaRPr>
          </a:p>
        </p:txBody>
      </p:sp>
      <p:sp>
        <p:nvSpPr>
          <p:cNvPr id="2" name="矩形 1"/>
          <p:cNvSpPr/>
          <p:nvPr/>
        </p:nvSpPr>
        <p:spPr>
          <a:xfrm>
            <a:off x="-396552" y="2880226"/>
            <a:ext cx="8568952" cy="2492990"/>
          </a:xfrm>
          <a:prstGeom prst="rect">
            <a:avLst/>
          </a:prstGeom>
        </p:spPr>
        <p:txBody>
          <a:bodyPr wrap="square">
            <a:spAutoFit/>
          </a:bodyPr>
          <a:lstStyle/>
          <a:p>
            <a:pPr marL="1143000" lvl="2" indent="-228600" eaLnBrk="0" hangingPunct="0">
              <a:lnSpc>
                <a:spcPct val="130000"/>
              </a:lnSpc>
              <a:spcBef>
                <a:spcPct val="5000"/>
              </a:spcBef>
              <a:buClr>
                <a:schemeClr val="folHlink"/>
              </a:buClr>
              <a:buSzPct val="60000"/>
              <a:buFont typeface="Wingdings" pitchFamily="2" charset="2"/>
              <a:buNone/>
            </a:pPr>
            <a:r>
              <a:rPr lang="zh-CN" altLang="en-US" dirty="0" smtClean="0">
                <a:ea typeface="宋体" charset="-122"/>
              </a:rPr>
              <a:t>       </a:t>
            </a:r>
            <a:r>
              <a:rPr lang="zh-CN" altLang="en-US" sz="2400" b="1" dirty="0" smtClean="0">
                <a:solidFill>
                  <a:schemeClr val="tx1">
                    <a:lumMod val="75000"/>
                    <a:lumOff val="25000"/>
                  </a:schemeClr>
                </a:solidFill>
                <a:latin typeface="仿宋_GB2312" pitchFamily="49" charset="-122"/>
                <a:ea typeface="仿宋_GB2312" pitchFamily="49" charset="-122"/>
              </a:rPr>
              <a:t>中国科学院实施</a:t>
            </a:r>
            <a:r>
              <a:rPr lang="zh-CN" altLang="en-US" sz="2400" b="1" dirty="0">
                <a:solidFill>
                  <a:schemeClr val="tx1">
                    <a:lumMod val="75000"/>
                    <a:lumOff val="25000"/>
                  </a:schemeClr>
                </a:solidFill>
                <a:latin typeface="仿宋_GB2312" pitchFamily="49" charset="-122"/>
                <a:ea typeface="仿宋_GB2312" pitchFamily="49" charset="-122"/>
              </a:rPr>
              <a:t>领导、履行职能、处理公务的具有特定效力和规范</a:t>
            </a:r>
            <a:r>
              <a:rPr lang="zh-CN" altLang="en-US" sz="2400" b="1" dirty="0" smtClean="0">
                <a:solidFill>
                  <a:schemeClr val="tx1">
                    <a:lumMod val="75000"/>
                    <a:lumOff val="25000"/>
                  </a:schemeClr>
                </a:solidFill>
                <a:latin typeface="仿宋_GB2312" pitchFamily="49" charset="-122"/>
                <a:ea typeface="仿宋_GB2312" pitchFamily="49" charset="-122"/>
              </a:rPr>
              <a:t>体式的</a:t>
            </a:r>
            <a:r>
              <a:rPr lang="zh-CN" altLang="en-US" sz="2400" b="1" dirty="0">
                <a:solidFill>
                  <a:schemeClr val="tx1">
                    <a:lumMod val="75000"/>
                    <a:lumOff val="25000"/>
                  </a:schemeClr>
                </a:solidFill>
                <a:latin typeface="仿宋_GB2312" pitchFamily="49" charset="-122"/>
                <a:ea typeface="仿宋_GB2312" pitchFamily="49" charset="-122"/>
              </a:rPr>
              <a:t>文书，是传达贯彻党和</a:t>
            </a:r>
            <a:r>
              <a:rPr lang="zh-CN" altLang="en-US" sz="2400" b="1" dirty="0" smtClean="0">
                <a:solidFill>
                  <a:schemeClr val="tx1">
                    <a:lumMod val="75000"/>
                    <a:lumOff val="25000"/>
                  </a:schemeClr>
                </a:solidFill>
                <a:latin typeface="仿宋_GB2312" pitchFamily="49" charset="-122"/>
                <a:ea typeface="仿宋_GB2312" pitchFamily="49" charset="-122"/>
              </a:rPr>
              <a:t>国家及我院方针政策，</a:t>
            </a:r>
            <a:r>
              <a:rPr lang="zh-CN" altLang="en-US" sz="2400" b="1" dirty="0">
                <a:solidFill>
                  <a:schemeClr val="tx1">
                    <a:lumMod val="75000"/>
                    <a:lumOff val="25000"/>
                  </a:schemeClr>
                </a:solidFill>
                <a:latin typeface="仿宋_GB2312" pitchFamily="49" charset="-122"/>
                <a:ea typeface="仿宋_GB2312" pitchFamily="49" charset="-122"/>
              </a:rPr>
              <a:t>公布法规和规章，</a:t>
            </a:r>
            <a:r>
              <a:rPr lang="zh-CN" altLang="en-US" sz="2400" b="1" dirty="0" smtClean="0">
                <a:solidFill>
                  <a:schemeClr val="tx1">
                    <a:lumMod val="75000"/>
                    <a:lumOff val="25000"/>
                  </a:schemeClr>
                </a:solidFill>
                <a:latin typeface="仿宋_GB2312" pitchFamily="49" charset="-122"/>
                <a:ea typeface="仿宋_GB2312" pitchFamily="49" charset="-122"/>
              </a:rPr>
              <a:t>指导、布置和</a:t>
            </a:r>
            <a:r>
              <a:rPr lang="zh-CN" altLang="en-US" sz="2400" b="1" dirty="0">
                <a:solidFill>
                  <a:schemeClr val="tx1">
                    <a:lumMod val="75000"/>
                    <a:lumOff val="25000"/>
                  </a:schemeClr>
                </a:solidFill>
                <a:latin typeface="仿宋_GB2312" pitchFamily="49" charset="-122"/>
                <a:ea typeface="仿宋_GB2312" pitchFamily="49" charset="-122"/>
              </a:rPr>
              <a:t>商洽工作，请示和答复问题， </a:t>
            </a:r>
            <a:r>
              <a:rPr lang="zh-CN" altLang="en-US" sz="2400" b="1" dirty="0" smtClean="0">
                <a:solidFill>
                  <a:schemeClr val="tx1">
                    <a:lumMod val="75000"/>
                    <a:lumOff val="25000"/>
                  </a:schemeClr>
                </a:solidFill>
                <a:latin typeface="仿宋_GB2312" pitchFamily="49" charset="-122"/>
                <a:ea typeface="仿宋_GB2312" pitchFamily="49" charset="-122"/>
              </a:rPr>
              <a:t>报告、通报</a:t>
            </a:r>
            <a:r>
              <a:rPr lang="zh-CN" altLang="en-US" sz="2400" b="1" dirty="0">
                <a:solidFill>
                  <a:schemeClr val="tx1">
                    <a:lumMod val="75000"/>
                    <a:lumOff val="25000"/>
                  </a:schemeClr>
                </a:solidFill>
                <a:latin typeface="仿宋_GB2312" pitchFamily="49" charset="-122"/>
                <a:ea typeface="仿宋_GB2312" pitchFamily="49" charset="-122"/>
              </a:rPr>
              <a:t>和交流情况等的重要工具</a:t>
            </a:r>
            <a:r>
              <a:rPr lang="en-US" altLang="zh-CN" sz="2400" b="1" dirty="0">
                <a:solidFill>
                  <a:schemeClr val="tx1">
                    <a:lumMod val="75000"/>
                    <a:lumOff val="25000"/>
                  </a:schemeClr>
                </a:solidFill>
                <a:latin typeface="仿宋_GB2312" pitchFamily="49" charset="-122"/>
                <a:ea typeface="仿宋_GB2312" pitchFamily="49" charset="-122"/>
              </a:rPr>
              <a:t>。</a:t>
            </a:r>
          </a:p>
        </p:txBody>
      </p:sp>
      <p:sp>
        <p:nvSpPr>
          <p:cNvPr id="4" name="矩形 3"/>
          <p:cNvSpPr/>
          <p:nvPr/>
        </p:nvSpPr>
        <p:spPr>
          <a:xfrm>
            <a:off x="-405420" y="1959223"/>
            <a:ext cx="8145772" cy="523220"/>
          </a:xfrm>
          <a:prstGeom prst="rect">
            <a:avLst/>
          </a:prstGeom>
        </p:spPr>
        <p:txBody>
          <a:bodyPr wrap="square">
            <a:spAutoFit/>
          </a:bodyPr>
          <a:lstStyle/>
          <a:p>
            <a:pPr marL="1143000" lvl="2" indent="-228600" eaLnBrk="0" hangingPunct="0">
              <a:spcBef>
                <a:spcPct val="20000"/>
              </a:spcBef>
              <a:buClr>
                <a:srgbClr val="DD00DD"/>
              </a:buClr>
              <a:buSzPct val="60000"/>
            </a:pPr>
            <a:r>
              <a:rPr lang="en-US" altLang="zh-CN" sz="2800" b="1" dirty="0">
                <a:solidFill>
                  <a:srgbClr val="CC3300"/>
                </a:solidFill>
                <a:latin typeface="黑体" pitchFamily="2" charset="-122"/>
                <a:ea typeface="黑体" pitchFamily="2" charset="-122"/>
              </a:rPr>
              <a:t>《</a:t>
            </a:r>
            <a:r>
              <a:rPr lang="zh-CN" altLang="en-US" sz="2800" b="1" dirty="0">
                <a:solidFill>
                  <a:srgbClr val="CC3300"/>
                </a:solidFill>
                <a:latin typeface="黑体" pitchFamily="2" charset="-122"/>
                <a:ea typeface="黑体" pitchFamily="2" charset="-122"/>
              </a:rPr>
              <a:t>中国科学院公文处理办法 </a:t>
            </a:r>
            <a:r>
              <a:rPr lang="en-US" altLang="zh-CN" sz="2800" b="1" dirty="0">
                <a:solidFill>
                  <a:srgbClr val="CC3300"/>
                </a:solidFill>
                <a:latin typeface="黑体" pitchFamily="2" charset="-122"/>
                <a:ea typeface="黑体" pitchFamily="2" charset="-122"/>
              </a:rPr>
              <a:t>》</a:t>
            </a:r>
            <a:r>
              <a:rPr lang="zh-CN" altLang="en-US" sz="2800" b="1" dirty="0">
                <a:solidFill>
                  <a:srgbClr val="CC3300"/>
                </a:solidFill>
                <a:latin typeface="黑体" pitchFamily="2" charset="-122"/>
                <a:ea typeface="黑体" pitchFamily="2" charset="-122"/>
              </a:rPr>
              <a:t>第三</a:t>
            </a:r>
            <a:r>
              <a:rPr lang="zh-CN" altLang="en-US" sz="2800" b="1" dirty="0" smtClean="0">
                <a:solidFill>
                  <a:srgbClr val="CC3300"/>
                </a:solidFill>
                <a:latin typeface="黑体" pitchFamily="2" charset="-122"/>
                <a:ea typeface="黑体" pitchFamily="2" charset="-122"/>
              </a:rPr>
              <a:t>条规定：</a:t>
            </a:r>
            <a:endParaRPr lang="zh-CN" altLang="en-US" sz="2800" b="1" dirty="0">
              <a:solidFill>
                <a:srgbClr val="CC3300"/>
              </a:solidFill>
              <a:latin typeface="黑体" pitchFamily="2" charset="-122"/>
              <a:ea typeface="黑体" pitchFamily="2" charset="-122"/>
            </a:endParaRPr>
          </a:p>
        </p:txBody>
      </p:sp>
    </p:spTree>
    <p:extLst>
      <p:ext uri="{BB962C8B-B14F-4D97-AF65-F5344CB8AC3E}">
        <p14:creationId xmlns:p14="http://schemas.microsoft.com/office/powerpoint/2010/main" val="3000827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正确使用</a:t>
            </a:r>
            <a:r>
              <a:rPr lang="en-US" altLang="zh-CN" sz="2400" dirty="0" smtClean="0">
                <a:solidFill>
                  <a:schemeClr val="accent1">
                    <a:lumMod val="75000"/>
                  </a:schemeClr>
                </a:solidFill>
              </a:rPr>
              <a:t>ARP</a:t>
            </a:r>
            <a:r>
              <a:rPr lang="zh-CN" altLang="en-US" sz="2400" dirty="0" smtClean="0">
                <a:solidFill>
                  <a:schemeClr val="accent1">
                    <a:lumMod val="75000"/>
                  </a:schemeClr>
                </a:solidFill>
              </a:rPr>
              <a:t>拟写公文</a:t>
            </a:r>
            <a:endParaRPr lang="zh-CN" altLang="en-US" sz="2400" dirty="0">
              <a:solidFill>
                <a:schemeClr val="accent1">
                  <a:lumMod val="75000"/>
                </a:schemeClr>
              </a:solidFill>
            </a:endParaRPr>
          </a:p>
        </p:txBody>
      </p:sp>
      <p:sp>
        <p:nvSpPr>
          <p:cNvPr id="4" name="矩形 3"/>
          <p:cNvSpPr/>
          <p:nvPr/>
        </p:nvSpPr>
        <p:spPr>
          <a:xfrm>
            <a:off x="730536" y="1611680"/>
            <a:ext cx="5857688" cy="461665"/>
          </a:xfrm>
          <a:prstGeom prst="rect">
            <a:avLst/>
          </a:prstGeom>
        </p:spPr>
        <p:txBody>
          <a:bodyPr wrap="square">
            <a:spAutoFit/>
          </a:bodyPr>
          <a:lstStyle/>
          <a:p>
            <a:pPr lvl="0"/>
            <a:r>
              <a:rPr lang="en-US" altLang="zh-CN" sz="2400" b="1" dirty="0" smtClean="0">
                <a:solidFill>
                  <a:schemeClr val="tx1">
                    <a:lumMod val="75000"/>
                    <a:lumOff val="25000"/>
                  </a:schemeClr>
                </a:solidFill>
                <a:latin typeface="仿宋_GB2312" pitchFamily="49" charset="-122"/>
                <a:ea typeface="仿宋_GB2312" pitchFamily="49" charset="-122"/>
              </a:rPr>
              <a:t>4.</a:t>
            </a:r>
            <a:r>
              <a:rPr lang="zh-CN" altLang="en-US" sz="2400" b="1" dirty="0" smtClean="0">
                <a:solidFill>
                  <a:schemeClr val="tx1">
                    <a:lumMod val="75000"/>
                    <a:lumOff val="25000"/>
                  </a:schemeClr>
                </a:solidFill>
                <a:latin typeface="仿宋_GB2312" pitchFamily="49" charset="-122"/>
                <a:ea typeface="仿宋_GB2312" pitchFamily="49" charset="-122"/>
              </a:rPr>
              <a:t>上传附件</a:t>
            </a:r>
            <a:endParaRPr lang="en-US" altLang="zh-CN" sz="2400" b="1" dirty="0">
              <a:solidFill>
                <a:schemeClr val="tx1">
                  <a:lumMod val="75000"/>
                  <a:lumOff val="25000"/>
                </a:schemeClr>
              </a:solidFill>
              <a:latin typeface="仿宋_GB2312" pitchFamily="49" charset="-122"/>
              <a:ea typeface="仿宋_GB2312" pitchFamily="49" charset="-122"/>
            </a:endParaRPr>
          </a:p>
        </p:txBody>
      </p:sp>
      <p:grpSp>
        <p:nvGrpSpPr>
          <p:cNvPr id="3" name="组合 2"/>
          <p:cNvGrpSpPr/>
          <p:nvPr/>
        </p:nvGrpSpPr>
        <p:grpSpPr>
          <a:xfrm>
            <a:off x="827584" y="2420888"/>
            <a:ext cx="7632848" cy="3096344"/>
            <a:chOff x="683568" y="2708920"/>
            <a:chExt cx="8199811" cy="3672408"/>
          </a:xfrm>
        </p:grpSpPr>
        <p:pic>
          <p:nvPicPr>
            <p:cNvPr id="12289" name="Picture 1" descr="C:\Documents and Settings\Administrator\Application Data\Tencent\Users\156750176\QQ\WinTemp\RichOle\DCN%IZS[GPAT4(3HXZO8EL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8199811" cy="3672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椭圆 4"/>
            <p:cNvSpPr/>
            <p:nvPr/>
          </p:nvSpPr>
          <p:spPr>
            <a:xfrm>
              <a:off x="4211960" y="4869160"/>
              <a:ext cx="93610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275856" y="4657437"/>
              <a:ext cx="936104"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899592" y="5805264"/>
            <a:ext cx="6515165" cy="461665"/>
          </a:xfrm>
          <a:prstGeom prst="rect">
            <a:avLst/>
          </a:prstGeom>
          <a:noFill/>
        </p:spPr>
        <p:txBody>
          <a:bodyPr wrap="square" rtlCol="0">
            <a:spAutoFit/>
          </a:bodyPr>
          <a:lstStyle/>
          <a:p>
            <a:r>
              <a:rPr lang="zh-CN" altLang="en-US" sz="2400" b="1" dirty="0">
                <a:solidFill>
                  <a:srgbClr val="C00000"/>
                </a:solidFill>
                <a:latin typeface="仿宋_GB2312" pitchFamily="49" charset="-122"/>
                <a:ea typeface="仿宋_GB2312" pitchFamily="49" charset="-122"/>
              </a:rPr>
              <a:t>附件在上传之前</a:t>
            </a:r>
            <a:r>
              <a:rPr lang="zh-CN" altLang="en-US" sz="2400" b="1" dirty="0" smtClean="0">
                <a:solidFill>
                  <a:srgbClr val="C00000"/>
                </a:solidFill>
                <a:latin typeface="仿宋_GB2312" pitchFamily="49" charset="-122"/>
                <a:ea typeface="仿宋_GB2312" pitchFamily="49" charset="-122"/>
              </a:rPr>
              <a:t>，应</a:t>
            </a:r>
            <a:r>
              <a:rPr lang="zh-CN" altLang="en-US" sz="2400" b="1" dirty="0">
                <a:solidFill>
                  <a:srgbClr val="C00000"/>
                </a:solidFill>
                <a:latin typeface="仿宋_GB2312" pitchFamily="49" charset="-122"/>
                <a:ea typeface="仿宋_GB2312" pitchFamily="49" charset="-122"/>
              </a:rPr>
              <a:t>在本地完成</a:t>
            </a:r>
            <a:r>
              <a:rPr lang="zh-CN" altLang="en-US" sz="2400" b="1" dirty="0" smtClean="0">
                <a:solidFill>
                  <a:srgbClr val="C00000"/>
                </a:solidFill>
                <a:latin typeface="仿宋_GB2312" pitchFamily="49" charset="-122"/>
                <a:ea typeface="仿宋_GB2312" pitchFamily="49" charset="-122"/>
              </a:rPr>
              <a:t>编辑</a:t>
            </a:r>
            <a:r>
              <a:rPr lang="zh-CN" altLang="en-US" sz="2400" b="1" dirty="0">
                <a:solidFill>
                  <a:srgbClr val="C00000"/>
                </a:solidFill>
                <a:latin typeface="仿宋_GB2312" pitchFamily="49" charset="-122"/>
                <a:ea typeface="仿宋_GB2312" pitchFamily="49" charset="-122"/>
              </a:rPr>
              <a:t>。</a:t>
            </a:r>
          </a:p>
        </p:txBody>
      </p:sp>
    </p:spTree>
    <p:extLst>
      <p:ext uri="{BB962C8B-B14F-4D97-AF65-F5344CB8AC3E}">
        <p14:creationId xmlns:p14="http://schemas.microsoft.com/office/powerpoint/2010/main" val="3820915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正确使用</a:t>
            </a:r>
            <a:r>
              <a:rPr lang="en-US" altLang="zh-CN" sz="2400" dirty="0" smtClean="0">
                <a:solidFill>
                  <a:schemeClr val="accent1">
                    <a:lumMod val="75000"/>
                  </a:schemeClr>
                </a:solidFill>
              </a:rPr>
              <a:t>ARP</a:t>
            </a:r>
            <a:r>
              <a:rPr lang="zh-CN" altLang="en-US" sz="2400" dirty="0" smtClean="0">
                <a:solidFill>
                  <a:schemeClr val="accent1">
                    <a:lumMod val="75000"/>
                  </a:schemeClr>
                </a:solidFill>
              </a:rPr>
              <a:t>拟写公文</a:t>
            </a:r>
            <a:endParaRPr lang="zh-CN" altLang="en-US" sz="2400" dirty="0">
              <a:solidFill>
                <a:schemeClr val="accent1">
                  <a:lumMod val="75000"/>
                </a:schemeClr>
              </a:solidFill>
            </a:endParaRPr>
          </a:p>
        </p:txBody>
      </p:sp>
      <p:sp>
        <p:nvSpPr>
          <p:cNvPr id="4" name="矩形 3"/>
          <p:cNvSpPr/>
          <p:nvPr/>
        </p:nvSpPr>
        <p:spPr>
          <a:xfrm>
            <a:off x="730536" y="1611680"/>
            <a:ext cx="5857688" cy="461665"/>
          </a:xfrm>
          <a:prstGeom prst="rect">
            <a:avLst/>
          </a:prstGeom>
        </p:spPr>
        <p:txBody>
          <a:bodyPr wrap="square">
            <a:spAutoFit/>
          </a:bodyPr>
          <a:lstStyle/>
          <a:p>
            <a:pPr lvl="0"/>
            <a:r>
              <a:rPr lang="en-US" altLang="zh-CN" sz="2400" b="1" dirty="0" smtClean="0">
                <a:solidFill>
                  <a:schemeClr val="tx1">
                    <a:lumMod val="75000"/>
                    <a:lumOff val="25000"/>
                  </a:schemeClr>
                </a:solidFill>
                <a:latin typeface="仿宋_GB2312" pitchFamily="49" charset="-122"/>
                <a:ea typeface="仿宋_GB2312" pitchFamily="49" charset="-122"/>
              </a:rPr>
              <a:t>5.</a:t>
            </a:r>
            <a:r>
              <a:rPr lang="zh-CN" altLang="en-US" sz="2400" b="1" dirty="0" smtClean="0">
                <a:solidFill>
                  <a:schemeClr val="tx1">
                    <a:lumMod val="75000"/>
                    <a:lumOff val="25000"/>
                  </a:schemeClr>
                </a:solidFill>
                <a:latin typeface="仿宋_GB2312" pitchFamily="49" charset="-122"/>
                <a:ea typeface="仿宋_GB2312" pitchFamily="49" charset="-122"/>
              </a:rPr>
              <a:t>提交</a:t>
            </a:r>
            <a:r>
              <a:rPr lang="en-US" altLang="zh-CN" sz="2400" b="1" dirty="0" smtClean="0">
                <a:solidFill>
                  <a:schemeClr val="tx1">
                    <a:lumMod val="75000"/>
                    <a:lumOff val="25000"/>
                  </a:schemeClr>
                </a:solidFill>
                <a:latin typeface="仿宋_GB2312" pitchFamily="49" charset="-122"/>
                <a:ea typeface="仿宋_GB2312" pitchFamily="49" charset="-122"/>
              </a:rPr>
              <a:t>——</a:t>
            </a:r>
            <a:r>
              <a:rPr lang="zh-CN" altLang="en-US" sz="2400" b="1" dirty="0" smtClean="0">
                <a:solidFill>
                  <a:schemeClr val="tx1">
                    <a:lumMod val="75000"/>
                    <a:lumOff val="25000"/>
                  </a:schemeClr>
                </a:solidFill>
                <a:latin typeface="仿宋_GB2312" pitchFamily="49" charset="-122"/>
                <a:ea typeface="仿宋_GB2312" pitchFamily="49" charset="-122"/>
              </a:rPr>
              <a:t>处领导审核</a:t>
            </a:r>
            <a:endParaRPr lang="en-US" altLang="zh-CN" sz="2400" b="1" dirty="0">
              <a:solidFill>
                <a:schemeClr val="tx1">
                  <a:lumMod val="75000"/>
                  <a:lumOff val="25000"/>
                </a:schemeClr>
              </a:solidFill>
              <a:latin typeface="仿宋_GB2312" pitchFamily="49" charset="-122"/>
              <a:ea typeface="仿宋_GB2312" pitchFamily="49" charset="-122"/>
            </a:endParaRPr>
          </a:p>
        </p:txBody>
      </p:sp>
      <p:grpSp>
        <p:nvGrpSpPr>
          <p:cNvPr id="3" name="组合 2"/>
          <p:cNvGrpSpPr/>
          <p:nvPr/>
        </p:nvGrpSpPr>
        <p:grpSpPr>
          <a:xfrm>
            <a:off x="539552" y="4005064"/>
            <a:ext cx="8163119" cy="1728192"/>
            <a:chOff x="611560" y="4149080"/>
            <a:chExt cx="8163119" cy="1728192"/>
          </a:xfrm>
        </p:grpSpPr>
        <p:pic>
          <p:nvPicPr>
            <p:cNvPr id="1025" name="Picture 1" descr="C:\Documents and Settings\Administrator\Application Data\Tencent\Users\156750176\QQ\WinTemp\RichOle\3[CI%GCMLJY5GXRIZWJZK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49080"/>
              <a:ext cx="8163119" cy="1728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椭圆 4"/>
            <p:cNvSpPr/>
            <p:nvPr/>
          </p:nvSpPr>
          <p:spPr>
            <a:xfrm>
              <a:off x="3821740" y="4437112"/>
              <a:ext cx="871379" cy="303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142256" y="3068960"/>
            <a:ext cx="2086330" cy="864096"/>
            <a:chOff x="3347864" y="4725144"/>
            <a:chExt cx="2086330" cy="864096"/>
          </a:xfrm>
        </p:grpSpPr>
        <p:sp>
          <p:nvSpPr>
            <p:cNvPr id="6" name="TextBox 5"/>
            <p:cNvSpPr txBox="1"/>
            <p:nvPr/>
          </p:nvSpPr>
          <p:spPr>
            <a:xfrm>
              <a:off x="3347864" y="4797152"/>
              <a:ext cx="2086330" cy="461665"/>
            </a:xfrm>
            <a:prstGeom prst="rect">
              <a:avLst/>
            </a:prstGeom>
            <a:noFill/>
          </p:spPr>
          <p:txBody>
            <a:bodyPr wrap="square" rtlCol="0">
              <a:spAutoFit/>
            </a:bodyPr>
            <a:lstStyle/>
            <a:p>
              <a:r>
                <a:rPr lang="zh-CN" altLang="en-US" sz="2400" b="1" dirty="0">
                  <a:solidFill>
                    <a:srgbClr val="C00000"/>
                  </a:solidFill>
                  <a:latin typeface="仿宋_GB2312" pitchFamily="49" charset="-122"/>
                  <a:ea typeface="仿宋_GB2312" pitchFamily="49" charset="-122"/>
                </a:rPr>
                <a:t>点击提交按钮</a:t>
              </a:r>
            </a:p>
          </p:txBody>
        </p:sp>
        <p:sp>
          <p:nvSpPr>
            <p:cNvPr id="7" name="流程图: 离页连接符 6"/>
            <p:cNvSpPr/>
            <p:nvPr/>
          </p:nvSpPr>
          <p:spPr>
            <a:xfrm>
              <a:off x="3347864" y="4725144"/>
              <a:ext cx="2086330" cy="864096"/>
            </a:xfrm>
            <a:prstGeom prst="flowChartOffpage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547997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44" y="260648"/>
            <a:ext cx="8000171" cy="6408712"/>
            <a:chOff x="467544" y="260648"/>
            <a:chExt cx="8000171" cy="6408712"/>
          </a:xfrm>
        </p:grpSpPr>
        <p:grpSp>
          <p:nvGrpSpPr>
            <p:cNvPr id="3" name="组合 2"/>
            <p:cNvGrpSpPr/>
            <p:nvPr/>
          </p:nvGrpSpPr>
          <p:grpSpPr>
            <a:xfrm>
              <a:off x="467544" y="260648"/>
              <a:ext cx="8000171" cy="6408712"/>
              <a:chOff x="532269" y="260648"/>
              <a:chExt cx="8000171" cy="6408712"/>
            </a:xfrm>
          </p:grpSpPr>
          <p:grpSp>
            <p:nvGrpSpPr>
              <p:cNvPr id="2" name="组合 1"/>
              <p:cNvGrpSpPr/>
              <p:nvPr/>
            </p:nvGrpSpPr>
            <p:grpSpPr>
              <a:xfrm>
                <a:off x="549490" y="260648"/>
                <a:ext cx="7982950" cy="6408712"/>
                <a:chOff x="911037" y="116632"/>
                <a:chExt cx="7228495" cy="6264696"/>
              </a:xfrm>
            </p:grpSpPr>
            <p:pic>
              <p:nvPicPr>
                <p:cNvPr id="2049" name="Picture 1" descr="C:\Documents and Settings\Administrator\Application Data\Tencent\Users\156750176\QQ\WinTemp\RichOle\LH56XCP(J~]H[Y}%XU8QA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037" y="116632"/>
                  <a:ext cx="7228495" cy="6264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Documents and Settings\Administrator\Application Data\Tencent\Users\156750176\QQ\WinTemp\RichOle\]YGZ8LA{RP5U8OJ0U%A9Y_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581" y="4437112"/>
                  <a:ext cx="12096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istrator\Application Data\Tencent\Users\156750176\QQ\WinTemp\RichOle\LF0C1))Y(S_ZV6Z$RG_UB)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509120"/>
                  <a:ext cx="876300" cy="100012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椭圆 5"/>
              <p:cNvSpPr/>
              <p:nvPr/>
            </p:nvSpPr>
            <p:spPr>
              <a:xfrm>
                <a:off x="2267744" y="1757285"/>
                <a:ext cx="871379" cy="8076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88853" y="5113423"/>
                <a:ext cx="871379" cy="4038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descr="C:\Documents and Settings\Administrator\Application Data\Tencent\Users\156750176\QQ\WinTemp\RichOle\6I3]{5P3$257NRC08ZEUMV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115" y="3465004"/>
                <a:ext cx="2981325" cy="1009650"/>
              </a:xfrm>
              <a:prstGeom prst="rect">
                <a:avLst/>
              </a:prstGeom>
              <a:noFill/>
              <a:extLst>
                <a:ext uri="{909E8E84-426E-40DD-AFC4-6F175D3DCCD1}">
                  <a14:hiddenFill xmlns:a14="http://schemas.microsoft.com/office/drawing/2010/main">
                    <a:solidFill>
                      <a:srgbClr val="FFFFFF"/>
                    </a:solidFill>
                  </a14:hiddenFill>
                </a:ext>
              </a:extLst>
            </p:spPr>
          </p:pic>
          <p:sp>
            <p:nvSpPr>
              <p:cNvPr id="8" name="椭圆 7"/>
              <p:cNvSpPr/>
              <p:nvPr/>
            </p:nvSpPr>
            <p:spPr>
              <a:xfrm>
                <a:off x="532269" y="3133202"/>
                <a:ext cx="871379" cy="5118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3131840" y="1672932"/>
              <a:ext cx="576064" cy="1107996"/>
            </a:xfrm>
            <a:prstGeom prst="rect">
              <a:avLst/>
            </a:prstGeom>
            <a:noFill/>
          </p:spPr>
          <p:txBody>
            <a:bodyPr wrap="square" rtlCol="0">
              <a:spAutoFit/>
            </a:bodyPr>
            <a:lstStyle/>
            <a:p>
              <a:r>
                <a:rPr lang="en-US" altLang="zh-CN" sz="6600" b="1" dirty="0" smtClean="0">
                  <a:solidFill>
                    <a:srgbClr val="C00000"/>
                  </a:solidFill>
                  <a:latin typeface="Arial Unicode MS" pitchFamily="34" charset="-122"/>
                  <a:ea typeface="Arial Unicode MS" pitchFamily="34" charset="-122"/>
                  <a:cs typeface="Arial Unicode MS" pitchFamily="34" charset="-122"/>
                </a:rPr>
                <a:t>1</a:t>
              </a:r>
              <a:endParaRPr lang="zh-CN" altLang="en-US" sz="6600" b="1" dirty="0">
                <a:solidFill>
                  <a:srgbClr val="C00000"/>
                </a:solidFill>
                <a:latin typeface="Arial Unicode MS" pitchFamily="34" charset="-122"/>
                <a:ea typeface="Arial Unicode MS" pitchFamily="34" charset="-122"/>
                <a:cs typeface="Arial Unicode MS" pitchFamily="34" charset="-122"/>
              </a:endParaRPr>
            </a:p>
          </p:txBody>
        </p:sp>
        <p:sp>
          <p:nvSpPr>
            <p:cNvPr id="12" name="TextBox 11"/>
            <p:cNvSpPr txBox="1"/>
            <p:nvPr/>
          </p:nvSpPr>
          <p:spPr>
            <a:xfrm>
              <a:off x="5220072" y="4881934"/>
              <a:ext cx="576064" cy="923330"/>
            </a:xfrm>
            <a:prstGeom prst="rect">
              <a:avLst/>
            </a:prstGeom>
            <a:noFill/>
          </p:spPr>
          <p:txBody>
            <a:bodyPr wrap="square" rtlCol="0">
              <a:spAutoFit/>
            </a:bodyPr>
            <a:lstStyle/>
            <a:p>
              <a:r>
                <a:rPr lang="en-US" altLang="zh-CN" sz="5400" b="1" dirty="0" smtClean="0">
                  <a:solidFill>
                    <a:srgbClr val="C00000"/>
                  </a:solidFill>
                  <a:latin typeface="Arial Unicode MS" pitchFamily="34" charset="-122"/>
                  <a:ea typeface="Arial Unicode MS" pitchFamily="34" charset="-122"/>
                  <a:cs typeface="Arial Unicode MS" pitchFamily="34" charset="-122"/>
                </a:rPr>
                <a:t>2</a:t>
              </a:r>
              <a:endParaRPr lang="zh-CN" altLang="en-US" sz="5400" b="1" dirty="0">
                <a:solidFill>
                  <a:srgbClr val="C00000"/>
                </a:solidFill>
                <a:latin typeface="Arial Unicode MS" pitchFamily="34" charset="-122"/>
                <a:ea typeface="Arial Unicode MS" pitchFamily="34" charset="-122"/>
                <a:cs typeface="Arial Unicode MS" pitchFamily="34" charset="-122"/>
              </a:endParaRPr>
            </a:p>
          </p:txBody>
        </p:sp>
        <p:pic>
          <p:nvPicPr>
            <p:cNvPr id="2053" name="Picture 5" descr="C:\Documents and Settings\Administrator\Application Data\Tencent\Users\156750176\QQ\WinTemp\RichOle\$@Q~~R2T{)U34_73ZJL4E9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79" y="3501008"/>
              <a:ext cx="4886325" cy="10763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03648" y="2973614"/>
              <a:ext cx="576064" cy="830997"/>
            </a:xfrm>
            <a:prstGeom prst="rect">
              <a:avLst/>
            </a:prstGeom>
            <a:noFill/>
          </p:spPr>
          <p:txBody>
            <a:bodyPr wrap="square" rtlCol="0">
              <a:spAutoFit/>
            </a:bodyPr>
            <a:lstStyle/>
            <a:p>
              <a:r>
                <a:rPr lang="en-US" altLang="zh-CN" sz="4800" b="1" dirty="0" smtClean="0">
                  <a:solidFill>
                    <a:srgbClr val="C00000"/>
                  </a:solidFill>
                  <a:latin typeface="Arial Unicode MS" pitchFamily="34" charset="-122"/>
                  <a:ea typeface="Arial Unicode MS" pitchFamily="34" charset="-122"/>
                  <a:cs typeface="Arial Unicode MS" pitchFamily="34" charset="-122"/>
                </a:rPr>
                <a:t>3</a:t>
              </a:r>
              <a:endParaRPr lang="zh-CN" altLang="en-US" sz="4800" b="1" dirty="0">
                <a:solidFill>
                  <a:srgbClr val="C00000"/>
                </a:solidFill>
                <a:latin typeface="Arial Unicode MS" pitchFamily="34" charset="-122"/>
                <a:ea typeface="Arial Unicode MS" pitchFamily="34" charset="-122"/>
                <a:cs typeface="Arial Unicode MS" pitchFamily="34" charset="-122"/>
              </a:endParaRPr>
            </a:p>
          </p:txBody>
        </p:sp>
      </p:grpSp>
      <p:sp>
        <p:nvSpPr>
          <p:cNvPr id="16" name="椭圆 15"/>
          <p:cNvSpPr/>
          <p:nvPr/>
        </p:nvSpPr>
        <p:spPr>
          <a:xfrm>
            <a:off x="4636725" y="4492895"/>
            <a:ext cx="871379" cy="3035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028693" y="4161834"/>
            <a:ext cx="576064" cy="830997"/>
          </a:xfrm>
          <a:prstGeom prst="rect">
            <a:avLst/>
          </a:prstGeom>
          <a:noFill/>
        </p:spPr>
        <p:txBody>
          <a:bodyPr wrap="square" rtlCol="0">
            <a:spAutoFit/>
          </a:bodyPr>
          <a:lstStyle/>
          <a:p>
            <a:r>
              <a:rPr lang="en-US" altLang="zh-CN" sz="4800" b="1" dirty="0" smtClean="0">
                <a:solidFill>
                  <a:srgbClr val="C00000"/>
                </a:solidFill>
                <a:latin typeface="Arial Unicode MS" pitchFamily="34" charset="-122"/>
                <a:ea typeface="Arial Unicode MS" pitchFamily="34" charset="-122"/>
                <a:cs typeface="Arial Unicode MS" pitchFamily="34" charset="-122"/>
              </a:rPr>
              <a:t>4</a:t>
            </a:r>
            <a:endParaRPr lang="zh-CN" altLang="en-US" sz="4800" b="1" dirty="0">
              <a:solidFill>
                <a:srgbClr val="C00000"/>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97725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Documents and Settings\Administrator\Application Data\Tencent\Users\156750176\QQ\WinTemp\RichOle\N1T2G245U@X`Q(~E~Y2TZ`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6100720" cy="3096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C:\Documents and Settings\Administrator\Application Data\Tencent\Users\156750176\QQ\WinTemp\RichOle\0]$K1FM_PVRLC_RM(]DG5T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201132"/>
            <a:ext cx="6840760" cy="261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Box 12"/>
          <p:cNvSpPr txBox="1">
            <a:spLocks noChangeArrowheads="1"/>
          </p:cNvSpPr>
          <p:nvPr/>
        </p:nvSpPr>
        <p:spPr bwMode="gray">
          <a:xfrm>
            <a:off x="179512" y="283062"/>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rgbClr val="C00000"/>
                </a:solidFill>
              </a:rPr>
              <a:t>请及时办理系统中公文！！</a:t>
            </a:r>
            <a:endParaRPr lang="zh-CN" altLang="en-US" sz="2400" dirty="0">
              <a:solidFill>
                <a:srgbClr val="C00000"/>
              </a:solidFill>
            </a:endParaRPr>
          </a:p>
        </p:txBody>
      </p:sp>
      <p:sp>
        <p:nvSpPr>
          <p:cNvPr id="2" name="椭圆 1"/>
          <p:cNvSpPr/>
          <p:nvPr/>
        </p:nvSpPr>
        <p:spPr>
          <a:xfrm>
            <a:off x="-36512" y="2276872"/>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499992" y="4833156"/>
            <a:ext cx="79208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5230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493" y="4614227"/>
            <a:ext cx="5474899" cy="830997"/>
          </a:xfrm>
          <a:prstGeom prst="rect">
            <a:avLst/>
          </a:prstGeom>
          <a:noFill/>
        </p:spPr>
        <p:txBody>
          <a:bodyPr wrap="square" rtlCol="0">
            <a:spAutoFit/>
          </a:bodyPr>
          <a:lstStyle/>
          <a:p>
            <a:r>
              <a:rPr lang="zh-CN" altLang="en-US" sz="4800" b="1" dirty="0" smtClean="0">
                <a:solidFill>
                  <a:schemeClr val="tx2">
                    <a:lumMod val="90000"/>
                    <a:lumOff val="10000"/>
                  </a:schemeClr>
                </a:solidFill>
                <a:latin typeface="楷体_GB2312" pitchFamily="49" charset="-122"/>
                <a:ea typeface="楷体_GB2312" pitchFamily="49" charset="-122"/>
              </a:rPr>
              <a:t>谢 谢 大 家！</a:t>
            </a:r>
            <a:endParaRPr lang="zh-CN" altLang="en-US" sz="4800" b="1" dirty="0">
              <a:solidFill>
                <a:schemeClr val="tx2">
                  <a:lumMod val="90000"/>
                  <a:lumOff val="10000"/>
                </a:schemeClr>
              </a:solidFill>
              <a:latin typeface="楷体_GB2312" pitchFamily="49" charset="-122"/>
              <a:ea typeface="楷体_GB2312" pitchFamily="49" charset="-122"/>
            </a:endParaRPr>
          </a:p>
        </p:txBody>
      </p:sp>
      <p:pic>
        <p:nvPicPr>
          <p:cNvPr id="4098" name="Picture 2" descr="C:\Documents and Settings\Administrator\Application Data\Tencent\Users\156750176\QQ\WinTemp\RichOle\6QSRUMN@]2OKPJEO_@(WEU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52736"/>
            <a:ext cx="3028918"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4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457200" y="6245225"/>
            <a:ext cx="2133600" cy="476250"/>
          </a:xfrm>
        </p:spPr>
        <p:txBody>
          <a:bodyPr/>
          <a:lstStyle/>
          <a:p>
            <a:pPr algn="l">
              <a:defRPr/>
            </a:pPr>
            <a:fld id="{E832370F-7768-48B4-9AB6-C9B8E1F0E6EE}" type="slidenum">
              <a:rPr lang="ko-KR" altLang="en-US" smtClean="0">
                <a:latin typeface="+mn-lt"/>
              </a:rPr>
              <a:pPr algn="l">
                <a:defRPr/>
              </a:pPr>
              <a:t>4</a:t>
            </a:fld>
            <a:endParaRPr lang="en-US" altLang="ko-KR">
              <a:latin typeface="+mn-lt"/>
            </a:endParaRPr>
          </a:p>
        </p:txBody>
      </p:sp>
      <p:sp>
        <p:nvSpPr>
          <p:cNvPr id="6" name="Text Box 12"/>
          <p:cNvSpPr txBox="1">
            <a:spLocks noChangeArrowheads="1"/>
          </p:cNvSpPr>
          <p:nvPr/>
        </p:nvSpPr>
        <p:spPr bwMode="gray">
          <a:xfrm>
            <a:off x="712838" y="512234"/>
            <a:ext cx="7099522" cy="461665"/>
          </a:xfrm>
          <a:prstGeom prst="rect">
            <a:avLst/>
          </a:prstGeom>
          <a:noFill/>
          <a:ln>
            <a:noFill/>
          </a:ln>
          <a:effectLst/>
          <a:extLst/>
        </p:spPr>
        <p:txBody>
          <a:bodyPr wrap="square">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eaLnBrk="1" hangingPunct="1">
              <a:spcBef>
                <a:spcPct val="0"/>
              </a:spcBef>
              <a:buClr>
                <a:srgbClr val="08599C"/>
              </a:buClr>
            </a:pPr>
            <a:r>
              <a:rPr lang="zh-CN" altLang="en-US" sz="2400" dirty="0" smtClean="0">
                <a:solidFill>
                  <a:schemeClr val="accent1">
                    <a:lumMod val="75000"/>
                  </a:schemeClr>
                </a:solidFill>
                <a:sym typeface="Arial" charset="0"/>
              </a:rPr>
              <a:t>《党政机关公文处理工作条例》</a:t>
            </a:r>
            <a:endParaRPr lang="zh-CN" altLang="en-US" sz="2400" dirty="0">
              <a:solidFill>
                <a:schemeClr val="accent1">
                  <a:lumMod val="75000"/>
                </a:schemeClr>
              </a:solidFill>
            </a:endParaRPr>
          </a:p>
        </p:txBody>
      </p:sp>
      <p:grpSp>
        <p:nvGrpSpPr>
          <p:cNvPr id="10" name="组合 9"/>
          <p:cNvGrpSpPr/>
          <p:nvPr/>
        </p:nvGrpSpPr>
        <p:grpSpPr>
          <a:xfrm>
            <a:off x="5165516" y="1240110"/>
            <a:ext cx="3829050" cy="5429250"/>
            <a:chOff x="3419872" y="490396"/>
            <a:chExt cx="3829050" cy="5429250"/>
          </a:xfrm>
        </p:grpSpPr>
        <p:pic>
          <p:nvPicPr>
            <p:cNvPr id="12" name="Picture 1" descr="C:\Documents and Settings\Administrator\Application Data\Tencent\Users\156750176\QQ\WinTemp\RichOle\S~7BG263(K]KCN)$(N971S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90396"/>
              <a:ext cx="3829050" cy="5429250"/>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2" descr="C:\Documents and Settings\Administrator\Application Data\Tencent\Users\156750176\QQ\WinTemp\RichOle\~}~56_R1XNB4KU2(`6N@RR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423892"/>
              <a:ext cx="3095625" cy="266700"/>
            </a:xfrm>
            <a:prstGeom prst="rect">
              <a:avLst/>
            </a:prstGeom>
            <a:noFill/>
            <a:ln w="3175">
              <a:noFill/>
            </a:ln>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827584" y="1994058"/>
            <a:ext cx="4104456" cy="5755422"/>
          </a:xfrm>
          <a:prstGeom prst="rect">
            <a:avLst/>
          </a:prstGeom>
          <a:noFill/>
        </p:spPr>
        <p:txBody>
          <a:bodyPr wrap="square" rtlCol="0">
            <a:spAutoFit/>
          </a:bodyPr>
          <a:lstStyle/>
          <a:p>
            <a:pPr marL="285750" lvl="2" indent="-285750">
              <a:buClr>
                <a:schemeClr val="accent1">
                  <a:lumMod val="75000"/>
                </a:schemeClr>
              </a:buClr>
              <a:buFont typeface="Wingdings" pitchFamily="2" charset="2"/>
              <a:buChar char="u"/>
            </a:pPr>
            <a:r>
              <a:rPr lang="zh-CN" altLang="en-US" sz="2000" b="1" dirty="0" smtClean="0">
                <a:solidFill>
                  <a:schemeClr val="tx1">
                    <a:lumMod val="75000"/>
                    <a:lumOff val="25000"/>
                  </a:schemeClr>
                </a:solidFill>
                <a:latin typeface="仿宋_GB2312" pitchFamily="49" charset="-122"/>
                <a:ea typeface="仿宋_GB2312" pitchFamily="49" charset="-122"/>
              </a:rPr>
              <a:t>增加</a:t>
            </a:r>
            <a:r>
              <a:rPr lang="zh-CN" altLang="en-US" sz="2000" b="1" dirty="0">
                <a:solidFill>
                  <a:srgbClr val="C00000"/>
                </a:solidFill>
                <a:latin typeface="仿宋_GB2312" pitchFamily="49" charset="-122"/>
                <a:ea typeface="仿宋_GB2312" pitchFamily="49" charset="-122"/>
              </a:rPr>
              <a:t>发文机关署名</a:t>
            </a:r>
            <a:r>
              <a:rPr lang="zh-CN" altLang="en-US" sz="2000" b="1" dirty="0">
                <a:solidFill>
                  <a:schemeClr val="tx1">
                    <a:lumMod val="75000"/>
                    <a:lumOff val="25000"/>
                  </a:schemeClr>
                </a:solidFill>
                <a:latin typeface="仿宋_GB2312" pitchFamily="49" charset="-122"/>
                <a:ea typeface="仿宋_GB2312" pitchFamily="49" charset="-122"/>
              </a:rPr>
              <a:t>和</a:t>
            </a:r>
            <a:r>
              <a:rPr lang="zh-CN" altLang="en-US" sz="2000" b="1" dirty="0">
                <a:solidFill>
                  <a:srgbClr val="C00000"/>
                </a:solidFill>
                <a:latin typeface="仿宋_GB2312" pitchFamily="49" charset="-122"/>
                <a:ea typeface="仿宋_GB2312" pitchFamily="49" charset="-122"/>
              </a:rPr>
              <a:t>页码</a:t>
            </a:r>
            <a:r>
              <a:rPr lang="zh-CN" altLang="en-US" sz="2000" b="1" dirty="0">
                <a:solidFill>
                  <a:schemeClr val="tx1">
                    <a:lumMod val="75000"/>
                    <a:lumOff val="25000"/>
                  </a:schemeClr>
                </a:solidFill>
                <a:latin typeface="仿宋_GB2312" pitchFamily="49" charset="-122"/>
                <a:ea typeface="仿宋_GB2312" pitchFamily="49" charset="-122"/>
              </a:rPr>
              <a:t>两个公文格式</a:t>
            </a:r>
            <a:r>
              <a:rPr lang="zh-CN" altLang="en-US" sz="2000" b="1" dirty="0" smtClean="0">
                <a:solidFill>
                  <a:schemeClr val="tx1">
                    <a:lumMod val="75000"/>
                    <a:lumOff val="25000"/>
                  </a:schemeClr>
                </a:solidFill>
                <a:latin typeface="仿宋_GB2312" pitchFamily="49" charset="-122"/>
                <a:ea typeface="仿宋_GB2312" pitchFamily="49" charset="-122"/>
              </a:rPr>
              <a:t>要素</a:t>
            </a:r>
            <a:endParaRPr lang="en-US" altLang="zh-CN" sz="2000" b="1" dirty="0" smtClean="0">
              <a:solidFill>
                <a:schemeClr val="tx1">
                  <a:lumMod val="75000"/>
                  <a:lumOff val="25000"/>
                </a:schemeClr>
              </a:solidFill>
              <a:latin typeface="仿宋_GB2312" pitchFamily="49" charset="-122"/>
              <a:ea typeface="仿宋_GB2312" pitchFamily="49" charset="-122"/>
            </a:endParaRPr>
          </a:p>
          <a:p>
            <a:pPr marL="0" lvl="2">
              <a:buClr>
                <a:schemeClr val="accent1">
                  <a:lumMod val="75000"/>
                </a:schemeClr>
              </a:buClr>
            </a:pPr>
            <a:endParaRPr lang="en-US" altLang="zh-CN" sz="2000" b="1" dirty="0" smtClean="0">
              <a:solidFill>
                <a:schemeClr val="tx1">
                  <a:lumMod val="75000"/>
                  <a:lumOff val="25000"/>
                </a:schemeClr>
              </a:solidFill>
              <a:latin typeface="仿宋_GB2312" pitchFamily="49" charset="-122"/>
              <a:ea typeface="仿宋_GB2312" pitchFamily="49" charset="-122"/>
            </a:endParaRPr>
          </a:p>
          <a:p>
            <a:pPr marL="285750" lvl="2" indent="-285750">
              <a:buClr>
                <a:schemeClr val="accent1">
                  <a:lumMod val="75000"/>
                </a:schemeClr>
              </a:buClr>
              <a:buFont typeface="Wingdings" pitchFamily="2" charset="2"/>
              <a:buChar char="u"/>
            </a:pPr>
            <a:r>
              <a:rPr lang="zh-CN" altLang="en-US" sz="2000" b="1" dirty="0">
                <a:solidFill>
                  <a:schemeClr val="tx1">
                    <a:lumMod val="75000"/>
                    <a:lumOff val="25000"/>
                  </a:schemeClr>
                </a:solidFill>
                <a:latin typeface="仿宋_GB2312" pitchFamily="49" charset="-122"/>
                <a:ea typeface="仿宋_GB2312" pitchFamily="49" charset="-122"/>
              </a:rPr>
              <a:t>删除</a:t>
            </a:r>
            <a:r>
              <a:rPr lang="zh-CN" altLang="en-US" sz="2000" b="1" dirty="0">
                <a:solidFill>
                  <a:srgbClr val="C00000"/>
                </a:solidFill>
                <a:latin typeface="仿宋_GB2312" pitchFamily="49" charset="-122"/>
                <a:ea typeface="仿宋_GB2312" pitchFamily="49" charset="-122"/>
              </a:rPr>
              <a:t>主题词</a:t>
            </a:r>
            <a:r>
              <a:rPr lang="zh-CN" altLang="en-US" sz="2000" b="1" dirty="0">
                <a:solidFill>
                  <a:schemeClr val="tx1">
                    <a:lumMod val="75000"/>
                    <a:lumOff val="25000"/>
                  </a:schemeClr>
                </a:solidFill>
                <a:latin typeface="仿宋_GB2312" pitchFamily="49" charset="-122"/>
                <a:ea typeface="仿宋_GB2312" pitchFamily="49" charset="-122"/>
              </a:rPr>
              <a:t>格式</a:t>
            </a:r>
            <a:r>
              <a:rPr lang="zh-CN" altLang="en-US" sz="2000" b="1" dirty="0" smtClean="0">
                <a:solidFill>
                  <a:schemeClr val="tx1">
                    <a:lumMod val="75000"/>
                    <a:lumOff val="25000"/>
                  </a:schemeClr>
                </a:solidFill>
                <a:latin typeface="仿宋_GB2312" pitchFamily="49" charset="-122"/>
                <a:ea typeface="仿宋_GB2312" pitchFamily="49" charset="-122"/>
              </a:rPr>
              <a:t>要素</a:t>
            </a:r>
            <a:endParaRPr lang="en-US" altLang="zh-CN" sz="2000" b="1" dirty="0" smtClean="0">
              <a:solidFill>
                <a:schemeClr val="tx1">
                  <a:lumMod val="75000"/>
                  <a:lumOff val="25000"/>
                </a:schemeClr>
              </a:solidFill>
              <a:latin typeface="仿宋_GB2312" pitchFamily="49" charset="-122"/>
              <a:ea typeface="仿宋_GB2312" pitchFamily="49" charset="-122"/>
            </a:endParaRPr>
          </a:p>
          <a:p>
            <a:pPr marL="0" lvl="2">
              <a:buClr>
                <a:schemeClr val="accent1">
                  <a:lumMod val="75000"/>
                </a:schemeClr>
              </a:buClr>
            </a:pPr>
            <a:endParaRPr lang="en-US" altLang="zh-CN" sz="2000" b="1" dirty="0" smtClean="0">
              <a:solidFill>
                <a:schemeClr val="tx1">
                  <a:lumMod val="75000"/>
                  <a:lumOff val="25000"/>
                </a:schemeClr>
              </a:solidFill>
              <a:latin typeface="仿宋_GB2312" pitchFamily="49" charset="-122"/>
              <a:ea typeface="仿宋_GB2312" pitchFamily="49" charset="-122"/>
            </a:endParaRPr>
          </a:p>
          <a:p>
            <a:pPr marL="285750" lvl="2" indent="-285750">
              <a:buClr>
                <a:schemeClr val="accent1">
                  <a:lumMod val="75000"/>
                </a:schemeClr>
              </a:buClr>
              <a:buFont typeface="Wingdings" pitchFamily="2" charset="2"/>
              <a:buChar char="u"/>
            </a:pPr>
            <a:r>
              <a:rPr lang="zh-CN" altLang="en-US" sz="2000" b="1" dirty="0">
                <a:solidFill>
                  <a:schemeClr val="tx1">
                    <a:lumMod val="75000"/>
                    <a:lumOff val="25000"/>
                  </a:schemeClr>
                </a:solidFill>
                <a:latin typeface="仿宋_GB2312" pitchFamily="49" charset="-122"/>
                <a:ea typeface="仿宋_GB2312" pitchFamily="49" charset="-122"/>
              </a:rPr>
              <a:t>调整公文格式要素的</a:t>
            </a:r>
            <a:r>
              <a:rPr lang="zh-CN" altLang="en-US" sz="2000" b="1" dirty="0" smtClean="0">
                <a:solidFill>
                  <a:schemeClr val="tx1">
                    <a:lumMod val="75000"/>
                    <a:lumOff val="25000"/>
                  </a:schemeClr>
                </a:solidFill>
                <a:latin typeface="仿宋_GB2312" pitchFamily="49" charset="-122"/>
                <a:ea typeface="仿宋_GB2312" pitchFamily="49" charset="-122"/>
              </a:rPr>
              <a:t>编排</a:t>
            </a:r>
            <a:endParaRPr lang="en-US" altLang="zh-CN" sz="2000" b="1" dirty="0" smtClean="0">
              <a:solidFill>
                <a:schemeClr val="tx1">
                  <a:lumMod val="75000"/>
                  <a:lumOff val="25000"/>
                </a:schemeClr>
              </a:solidFill>
              <a:latin typeface="仿宋_GB2312" pitchFamily="49" charset="-122"/>
              <a:ea typeface="仿宋_GB2312" pitchFamily="49" charset="-122"/>
            </a:endParaRPr>
          </a:p>
          <a:p>
            <a:pPr marL="0" lvl="2">
              <a:buClr>
                <a:schemeClr val="accent1">
                  <a:lumMod val="75000"/>
                </a:schemeClr>
              </a:buClr>
            </a:pPr>
            <a:r>
              <a:rPr lang="zh-CN" altLang="en-US" sz="2000" b="1" dirty="0" smtClean="0">
                <a:solidFill>
                  <a:schemeClr val="tx1">
                    <a:lumMod val="75000"/>
                    <a:lumOff val="25000"/>
                  </a:schemeClr>
                </a:solidFill>
                <a:latin typeface="仿宋_GB2312" pitchFamily="49" charset="-122"/>
                <a:ea typeface="仿宋_GB2312" pitchFamily="49" charset="-122"/>
              </a:rPr>
              <a:t>（</a:t>
            </a:r>
            <a:r>
              <a:rPr lang="zh-CN" altLang="en-US" sz="2000" b="1" dirty="0">
                <a:solidFill>
                  <a:schemeClr val="tx1">
                    <a:lumMod val="75000"/>
                    <a:lumOff val="25000"/>
                  </a:schemeClr>
                </a:solidFill>
                <a:latin typeface="仿宋_GB2312" pitchFamily="49" charset="-122"/>
                <a:ea typeface="仿宋_GB2312" pitchFamily="49" charset="-122"/>
              </a:rPr>
              <a:t>成文</a:t>
            </a:r>
            <a:r>
              <a:rPr lang="zh-CN" altLang="en-US" sz="2000" b="1" dirty="0" smtClean="0">
                <a:solidFill>
                  <a:schemeClr val="tx1">
                    <a:lumMod val="75000"/>
                    <a:lumOff val="25000"/>
                  </a:schemeClr>
                </a:solidFill>
                <a:latin typeface="仿宋_GB2312" pitchFamily="49" charset="-122"/>
                <a:ea typeface="仿宋_GB2312" pitchFamily="49" charset="-122"/>
              </a:rPr>
              <a:t>时间使用</a:t>
            </a:r>
            <a:r>
              <a:rPr lang="zh-CN" altLang="en-US" sz="2000" b="1" dirty="0">
                <a:solidFill>
                  <a:srgbClr val="C00000"/>
                </a:solidFill>
                <a:latin typeface="仿宋_GB2312" pitchFamily="49" charset="-122"/>
                <a:ea typeface="仿宋_GB2312" pitchFamily="49" charset="-122"/>
              </a:rPr>
              <a:t>阿拉伯</a:t>
            </a:r>
            <a:r>
              <a:rPr lang="zh-CN" altLang="en-US" sz="2000" b="1" dirty="0">
                <a:solidFill>
                  <a:schemeClr val="tx1">
                    <a:lumMod val="75000"/>
                    <a:lumOff val="25000"/>
                  </a:schemeClr>
                </a:solidFill>
                <a:latin typeface="仿宋_GB2312" pitchFamily="49" charset="-122"/>
                <a:ea typeface="仿宋_GB2312" pitchFamily="49" charset="-122"/>
              </a:rPr>
              <a:t>数字、成文日期上加入</a:t>
            </a:r>
            <a:r>
              <a:rPr lang="zh-CN" altLang="en-US" sz="2000" b="1" dirty="0">
                <a:solidFill>
                  <a:srgbClr val="C00000"/>
                </a:solidFill>
                <a:latin typeface="仿宋_GB2312" pitchFamily="49" charset="-122"/>
                <a:ea typeface="仿宋_GB2312" pitchFamily="49" charset="-122"/>
              </a:rPr>
              <a:t>发文机关名称</a:t>
            </a:r>
            <a:r>
              <a:rPr lang="zh-CN" altLang="en-US" sz="2000" b="1" dirty="0">
                <a:solidFill>
                  <a:schemeClr val="tx1">
                    <a:lumMod val="75000"/>
                    <a:lumOff val="25000"/>
                  </a:schemeClr>
                </a:solidFill>
                <a:latin typeface="仿宋_GB2312" pitchFamily="49" charset="-122"/>
                <a:ea typeface="仿宋_GB2312" pitchFamily="49" charset="-122"/>
              </a:rPr>
              <a:t>等</a:t>
            </a:r>
            <a:r>
              <a:rPr lang="zh-CN" altLang="en-US" sz="2000" b="1" dirty="0" smtClean="0">
                <a:solidFill>
                  <a:schemeClr val="tx1">
                    <a:lumMod val="75000"/>
                    <a:lumOff val="25000"/>
                  </a:schemeClr>
                </a:solidFill>
                <a:latin typeface="仿宋_GB2312" pitchFamily="49" charset="-122"/>
                <a:ea typeface="仿宋_GB2312" pitchFamily="49" charset="-122"/>
              </a:rPr>
              <a:t>）</a:t>
            </a:r>
            <a:endParaRPr lang="en-US" altLang="zh-CN" sz="2000" b="1" dirty="0" smtClean="0">
              <a:solidFill>
                <a:schemeClr val="tx1">
                  <a:lumMod val="75000"/>
                  <a:lumOff val="25000"/>
                </a:schemeClr>
              </a:solidFill>
              <a:latin typeface="仿宋_GB2312" pitchFamily="49" charset="-122"/>
              <a:ea typeface="仿宋_GB2312" pitchFamily="49" charset="-122"/>
            </a:endParaRPr>
          </a:p>
          <a:p>
            <a:pPr marL="0" lvl="2">
              <a:buClr>
                <a:schemeClr val="accent1">
                  <a:lumMod val="75000"/>
                </a:schemeClr>
              </a:buClr>
            </a:pPr>
            <a:endParaRPr lang="en-US" altLang="zh-CN" sz="2000" b="1" dirty="0" smtClean="0">
              <a:solidFill>
                <a:schemeClr val="tx1">
                  <a:lumMod val="75000"/>
                  <a:lumOff val="25000"/>
                </a:schemeClr>
              </a:solidFill>
              <a:latin typeface="仿宋_GB2312" pitchFamily="49" charset="-122"/>
              <a:ea typeface="仿宋_GB2312" pitchFamily="49" charset="-122"/>
            </a:endParaRPr>
          </a:p>
          <a:p>
            <a:pPr marL="285750" lvl="2" indent="-285750">
              <a:buClr>
                <a:schemeClr val="accent1">
                  <a:lumMod val="75000"/>
                </a:schemeClr>
              </a:buClr>
              <a:buFont typeface="Wingdings" pitchFamily="2" charset="2"/>
              <a:buChar char="u"/>
            </a:pPr>
            <a:r>
              <a:rPr lang="zh-CN" altLang="en-US" sz="2000" b="1" dirty="0">
                <a:solidFill>
                  <a:schemeClr val="tx1">
                    <a:lumMod val="75000"/>
                    <a:lumOff val="25000"/>
                  </a:schemeClr>
                </a:solidFill>
                <a:latin typeface="仿宋_GB2312" pitchFamily="49" charset="-122"/>
                <a:ea typeface="仿宋_GB2312" pitchFamily="49" charset="-122"/>
              </a:rPr>
              <a:t>细化特定格式公文的编排</a:t>
            </a:r>
            <a:r>
              <a:rPr lang="zh-CN" altLang="en-US" sz="2000" b="1" dirty="0" smtClean="0">
                <a:solidFill>
                  <a:schemeClr val="tx1">
                    <a:lumMod val="75000"/>
                    <a:lumOff val="25000"/>
                  </a:schemeClr>
                </a:solidFill>
                <a:latin typeface="仿宋_GB2312" pitchFamily="49" charset="-122"/>
                <a:ea typeface="仿宋_GB2312" pitchFamily="49" charset="-122"/>
              </a:rPr>
              <a:t>要求</a:t>
            </a:r>
            <a:endParaRPr lang="en-US" altLang="zh-CN" sz="2000" b="1" dirty="0" smtClean="0">
              <a:solidFill>
                <a:schemeClr val="tx1">
                  <a:lumMod val="75000"/>
                  <a:lumOff val="25000"/>
                </a:schemeClr>
              </a:solidFill>
              <a:latin typeface="仿宋_GB2312" pitchFamily="49" charset="-122"/>
              <a:ea typeface="仿宋_GB2312" pitchFamily="49" charset="-122"/>
            </a:endParaRPr>
          </a:p>
          <a:p>
            <a:pPr marL="0" lvl="2">
              <a:buClr>
                <a:schemeClr val="accent1">
                  <a:lumMod val="75000"/>
                </a:schemeClr>
              </a:buClr>
            </a:pPr>
            <a:endParaRPr lang="en-US" altLang="zh-CN" sz="2000" b="1" dirty="0" smtClean="0">
              <a:solidFill>
                <a:schemeClr val="tx1">
                  <a:lumMod val="75000"/>
                  <a:lumOff val="25000"/>
                </a:schemeClr>
              </a:solidFill>
              <a:latin typeface="仿宋_GB2312" pitchFamily="49" charset="-122"/>
              <a:ea typeface="仿宋_GB2312" pitchFamily="49" charset="-122"/>
            </a:endParaRPr>
          </a:p>
          <a:p>
            <a:pPr marL="285750" lvl="2" indent="-285750">
              <a:buClr>
                <a:schemeClr val="accent1">
                  <a:lumMod val="75000"/>
                </a:schemeClr>
              </a:buClr>
              <a:buFont typeface="Wingdings" pitchFamily="2" charset="2"/>
              <a:buChar char="u"/>
            </a:pPr>
            <a:r>
              <a:rPr lang="zh-CN" altLang="en-US" sz="2000" b="1" dirty="0">
                <a:solidFill>
                  <a:srgbClr val="C00000"/>
                </a:solidFill>
                <a:latin typeface="仿宋_GB2312" pitchFamily="49" charset="-122"/>
                <a:ea typeface="仿宋_GB2312" pitchFamily="49" charset="-122"/>
              </a:rPr>
              <a:t>党政</a:t>
            </a:r>
            <a:r>
              <a:rPr lang="zh-CN" altLang="en-US" sz="2000" b="1" dirty="0">
                <a:solidFill>
                  <a:schemeClr val="tx1">
                    <a:lumMod val="75000"/>
                    <a:lumOff val="25000"/>
                  </a:schemeClr>
                </a:solidFill>
                <a:latin typeface="仿宋_GB2312" pitchFamily="49" charset="-122"/>
                <a:ea typeface="仿宋_GB2312" pitchFamily="49" charset="-122"/>
              </a:rPr>
              <a:t>公文合二为一，适用范围扩大到各级党政机关制发的公文</a:t>
            </a:r>
          </a:p>
          <a:p>
            <a:pPr marL="0" lvl="2"/>
            <a:endParaRPr lang="en-US" altLang="zh-CN" b="1" dirty="0">
              <a:solidFill>
                <a:schemeClr val="tx1">
                  <a:lumMod val="75000"/>
                  <a:lumOff val="25000"/>
                </a:schemeClr>
              </a:solidFill>
              <a:latin typeface="仿宋_GB2312" pitchFamily="49" charset="-122"/>
              <a:ea typeface="仿宋_GB2312" pitchFamily="49" charset="-122"/>
            </a:endParaRPr>
          </a:p>
          <a:p>
            <a:pPr marL="0" lvl="2"/>
            <a:endParaRPr lang="en-US" altLang="zh-CN" b="1" dirty="0">
              <a:solidFill>
                <a:schemeClr val="tx1">
                  <a:lumMod val="75000"/>
                  <a:lumOff val="25000"/>
                </a:schemeClr>
              </a:solidFill>
              <a:latin typeface="仿宋_GB2312" pitchFamily="49" charset="-122"/>
              <a:ea typeface="仿宋_GB2312" pitchFamily="49" charset="-122"/>
            </a:endParaRPr>
          </a:p>
          <a:p>
            <a:pPr marL="0" lvl="2"/>
            <a:endParaRPr lang="en-US" altLang="zh-CN" b="1" dirty="0">
              <a:solidFill>
                <a:schemeClr val="tx1">
                  <a:lumMod val="75000"/>
                  <a:lumOff val="25000"/>
                </a:schemeClr>
              </a:solidFill>
              <a:latin typeface="仿宋_GB2312" pitchFamily="49" charset="-122"/>
              <a:ea typeface="仿宋_GB2312" pitchFamily="49" charset="-122"/>
            </a:endParaRPr>
          </a:p>
          <a:p>
            <a:pPr marL="0" lvl="2"/>
            <a:endParaRPr lang="en-US" altLang="zh-CN" b="1" dirty="0">
              <a:solidFill>
                <a:schemeClr val="tx1">
                  <a:lumMod val="75000"/>
                  <a:lumOff val="25000"/>
                </a:schemeClr>
              </a:solidFill>
              <a:latin typeface="仿宋_GB2312" pitchFamily="49" charset="-122"/>
              <a:ea typeface="仿宋_GB2312" pitchFamily="49" charset="-122"/>
            </a:endParaRPr>
          </a:p>
          <a:p>
            <a:pPr marL="0" lvl="2"/>
            <a:endParaRPr lang="en-US" altLang="zh-CN" b="1" dirty="0">
              <a:solidFill>
                <a:schemeClr val="tx1">
                  <a:lumMod val="75000"/>
                  <a:lumOff val="25000"/>
                </a:schemeClr>
              </a:solidFill>
              <a:latin typeface="仿宋_GB2312" pitchFamily="49" charset="-122"/>
              <a:ea typeface="仿宋_GB2312" pitchFamily="49" charset="-122"/>
            </a:endParaRPr>
          </a:p>
          <a:p>
            <a:endParaRPr lang="zh-CN" altLang="en-US" dirty="0"/>
          </a:p>
        </p:txBody>
      </p:sp>
    </p:spTree>
    <p:extLst>
      <p:ext uri="{BB962C8B-B14F-4D97-AF65-F5344CB8AC3E}">
        <p14:creationId xmlns:p14="http://schemas.microsoft.com/office/powerpoint/2010/main" val="264775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提纲</a:t>
            </a:r>
            <a:endParaRPr lang="zh-CN" altLang="en-US" dirty="0">
              <a:solidFill>
                <a:schemeClr val="accent1">
                  <a:lumMod val="75000"/>
                </a:schemeClr>
              </a:solidFill>
            </a:endParaRPr>
          </a:p>
        </p:txBody>
      </p:sp>
      <p:sp>
        <p:nvSpPr>
          <p:cNvPr id="6" name="TextBox 5"/>
          <p:cNvSpPr txBox="1"/>
          <p:nvPr/>
        </p:nvSpPr>
        <p:spPr>
          <a:xfrm>
            <a:off x="1547664" y="2098591"/>
            <a:ext cx="5040560" cy="2554545"/>
          </a:xfrm>
          <a:prstGeom prst="rect">
            <a:avLst/>
          </a:prstGeom>
          <a:noFill/>
        </p:spPr>
        <p:txBody>
          <a:bodyPr wrap="square" rtlCol="0">
            <a:spAutoFit/>
          </a:bodyPr>
          <a:lstStyle/>
          <a:p>
            <a:r>
              <a:rPr lang="zh-CN" altLang="en-US" sz="3200" dirty="0" smtClean="0">
                <a:solidFill>
                  <a:schemeClr val="tx1">
                    <a:lumMod val="50000"/>
                    <a:lumOff val="50000"/>
                  </a:schemeClr>
                </a:solidFill>
                <a:latin typeface="华文隶书" pitchFamily="2" charset="-122"/>
                <a:ea typeface="华文隶书" pitchFamily="2" charset="-122"/>
              </a:rPr>
              <a:t>一、什么是公文</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smtClean="0">
                <a:latin typeface="华文隶书" pitchFamily="2" charset="-122"/>
                <a:ea typeface="华文隶书" pitchFamily="2" charset="-122"/>
              </a:rPr>
              <a:t>二、公文的格式规范</a:t>
            </a:r>
            <a:endParaRPr lang="en-US" altLang="zh-CN" sz="3200" dirty="0" smtClean="0">
              <a:latin typeface="华文隶书" pitchFamily="2" charset="-122"/>
              <a:ea typeface="华文隶书" pitchFamily="2" charset="-122"/>
            </a:endParaRPr>
          </a:p>
          <a:p>
            <a:r>
              <a:rPr lang="zh-CN" altLang="en-US" sz="3200" dirty="0" smtClean="0">
                <a:solidFill>
                  <a:schemeClr val="tx1">
                    <a:lumMod val="50000"/>
                    <a:lumOff val="50000"/>
                  </a:schemeClr>
                </a:solidFill>
                <a:latin typeface="华文隶书" pitchFamily="2" charset="-122"/>
                <a:ea typeface="华文隶书" pitchFamily="2" charset="-122"/>
              </a:rPr>
              <a:t>三、常用公文介绍 </a:t>
            </a:r>
            <a:endParaRPr lang="en-US" altLang="zh-CN" sz="3200" dirty="0" smtClean="0">
              <a:solidFill>
                <a:schemeClr val="tx1">
                  <a:lumMod val="50000"/>
                  <a:lumOff val="50000"/>
                </a:schemeClr>
              </a:solidFill>
              <a:latin typeface="华文隶书" pitchFamily="2" charset="-122"/>
              <a:ea typeface="华文隶书" pitchFamily="2" charset="-122"/>
            </a:endParaRPr>
          </a:p>
          <a:p>
            <a:r>
              <a:rPr lang="zh-CN" altLang="en-US" sz="3200" dirty="0">
                <a:solidFill>
                  <a:schemeClr val="tx1">
                    <a:lumMod val="50000"/>
                    <a:lumOff val="50000"/>
                  </a:schemeClr>
                </a:solidFill>
                <a:latin typeface="华文隶书" pitchFamily="2" charset="-122"/>
                <a:ea typeface="华文隶书" pitchFamily="2" charset="-122"/>
              </a:rPr>
              <a:t>四</a:t>
            </a:r>
            <a:r>
              <a:rPr lang="zh-CN" altLang="en-US" sz="3200" dirty="0" smtClean="0">
                <a:solidFill>
                  <a:schemeClr val="tx1">
                    <a:lumMod val="50000"/>
                    <a:lumOff val="50000"/>
                  </a:schemeClr>
                </a:solidFill>
                <a:latin typeface="华文隶书" pitchFamily="2" charset="-122"/>
                <a:ea typeface="华文隶书" pitchFamily="2" charset="-122"/>
              </a:rPr>
              <a:t>、正确使用</a:t>
            </a:r>
            <a:r>
              <a:rPr lang="en-US" altLang="zh-CN" sz="3200" dirty="0" smtClean="0">
                <a:solidFill>
                  <a:schemeClr val="tx1">
                    <a:lumMod val="50000"/>
                    <a:lumOff val="50000"/>
                  </a:schemeClr>
                </a:solidFill>
                <a:latin typeface="Consolas" pitchFamily="49" charset="0"/>
                <a:ea typeface="华文隶书" pitchFamily="2" charset="-122"/>
                <a:cs typeface="Consolas" pitchFamily="49" charset="0"/>
              </a:rPr>
              <a:t>ARP</a:t>
            </a:r>
            <a:r>
              <a:rPr lang="zh-CN" altLang="en-US" sz="3200" dirty="0" smtClean="0">
                <a:solidFill>
                  <a:schemeClr val="tx1">
                    <a:lumMod val="50000"/>
                    <a:lumOff val="50000"/>
                  </a:schemeClr>
                </a:solidFill>
                <a:latin typeface="华文隶书" pitchFamily="2" charset="-122"/>
                <a:ea typeface="华文隶书" pitchFamily="2" charset="-122"/>
              </a:rPr>
              <a:t>拟写公文</a:t>
            </a:r>
            <a:endParaRPr lang="en-US" altLang="zh-CN" sz="3200" dirty="0" smtClean="0">
              <a:solidFill>
                <a:schemeClr val="tx1">
                  <a:lumMod val="50000"/>
                  <a:lumOff val="50000"/>
                </a:schemeClr>
              </a:solidFill>
              <a:latin typeface="华文隶书" pitchFamily="2" charset="-122"/>
              <a:ea typeface="华文隶书" pitchFamily="2" charset="-122"/>
            </a:endParaRPr>
          </a:p>
          <a:p>
            <a:endParaRPr lang="zh-CN" altLang="en-US" sz="3200" dirty="0">
              <a:solidFill>
                <a:schemeClr val="tx2">
                  <a:lumMod val="90000"/>
                  <a:lumOff val="10000"/>
                </a:schemeClr>
              </a:solidFill>
              <a:latin typeface="华文隶书" pitchFamily="2" charset="-122"/>
              <a:ea typeface="华文隶书" pitchFamily="2" charset="-122"/>
            </a:endParaRPr>
          </a:p>
        </p:txBody>
      </p:sp>
      <p:pic>
        <p:nvPicPr>
          <p:cNvPr id="4" name="Picture 1" descr="C:\Documents and Settings\Administrator\Application Data\Tencent\Users\156750176\QQ\WinTemp\RichOle\85TIJ508V9@B}Y3~]E]V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99392"/>
            <a:ext cx="2664296" cy="6957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70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endParaRPr lang="zh-CN" altLang="en-US" sz="2400" dirty="0">
              <a:solidFill>
                <a:schemeClr val="accent1">
                  <a:lumMod val="75000"/>
                </a:schemeClr>
              </a:solidFill>
            </a:endParaRPr>
          </a:p>
        </p:txBody>
      </p:sp>
      <p:sp>
        <p:nvSpPr>
          <p:cNvPr id="10" name="Text Box 12"/>
          <p:cNvSpPr txBox="1">
            <a:spLocks noChangeArrowheads="1"/>
          </p:cNvSpPr>
          <p:nvPr/>
        </p:nvSpPr>
        <p:spPr bwMode="gray">
          <a:xfrm>
            <a:off x="539552" y="2564904"/>
            <a:ext cx="1440160" cy="461665"/>
          </a:xfrm>
          <a:prstGeom prst="rect">
            <a:avLst/>
          </a:prstGeom>
          <a:noFill/>
          <a:ln>
            <a:noFill/>
          </a:ln>
          <a:effectLst/>
          <a:extLst/>
        </p:spPr>
        <p:txBody>
          <a:bodyPr wrap="square">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rgbClr val="C00000"/>
                </a:solidFill>
              </a:rPr>
              <a:t>版头</a:t>
            </a:r>
            <a:endParaRPr lang="zh-CN" altLang="en-US" sz="2400" dirty="0">
              <a:solidFill>
                <a:srgbClr val="C00000"/>
              </a:solidFill>
            </a:endParaRPr>
          </a:p>
        </p:txBody>
      </p:sp>
      <p:sp>
        <p:nvSpPr>
          <p:cNvPr id="11" name="Text Box 12"/>
          <p:cNvSpPr txBox="1">
            <a:spLocks noChangeArrowheads="1"/>
          </p:cNvSpPr>
          <p:nvPr/>
        </p:nvSpPr>
        <p:spPr bwMode="gray">
          <a:xfrm>
            <a:off x="539552" y="5085184"/>
            <a:ext cx="1440160" cy="461665"/>
          </a:xfrm>
          <a:prstGeom prst="rect">
            <a:avLst/>
          </a:prstGeom>
          <a:noFill/>
          <a:ln>
            <a:noFill/>
          </a:ln>
          <a:effectLst/>
          <a:extLst/>
        </p:spPr>
        <p:txBody>
          <a:bodyPr wrap="square">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eaLnBrk="1" hangingPunct="1">
              <a:spcBef>
                <a:spcPct val="0"/>
              </a:spcBef>
              <a:buClr>
                <a:srgbClr val="08599C"/>
              </a:buClr>
            </a:pPr>
            <a:r>
              <a:rPr lang="zh-CN" altLang="en-US" sz="2400" dirty="0">
                <a:solidFill>
                  <a:srgbClr val="C00000"/>
                </a:solidFill>
              </a:rPr>
              <a:t>主体</a:t>
            </a:r>
          </a:p>
        </p:txBody>
      </p:sp>
      <p:sp>
        <p:nvSpPr>
          <p:cNvPr id="12" name="Text Box 12"/>
          <p:cNvSpPr txBox="1">
            <a:spLocks noChangeArrowheads="1"/>
          </p:cNvSpPr>
          <p:nvPr/>
        </p:nvSpPr>
        <p:spPr bwMode="gray">
          <a:xfrm>
            <a:off x="7380312" y="4623519"/>
            <a:ext cx="1440160" cy="461665"/>
          </a:xfrm>
          <a:prstGeom prst="rect">
            <a:avLst/>
          </a:prstGeom>
          <a:noFill/>
          <a:ln>
            <a:noFill/>
          </a:ln>
          <a:effectLst/>
          <a:extLst/>
        </p:spPr>
        <p:txBody>
          <a:bodyPr wrap="square">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eaLnBrk="1" hangingPunct="1">
              <a:spcBef>
                <a:spcPct val="0"/>
              </a:spcBef>
              <a:buClr>
                <a:srgbClr val="08599C"/>
              </a:buClr>
            </a:pPr>
            <a:r>
              <a:rPr lang="zh-CN" altLang="en-US" sz="2400" dirty="0">
                <a:solidFill>
                  <a:srgbClr val="C00000"/>
                </a:solidFill>
              </a:rPr>
              <a:t>版记</a:t>
            </a:r>
          </a:p>
        </p:txBody>
      </p:sp>
      <p:pic>
        <p:nvPicPr>
          <p:cNvPr id="1026" name="Picture 2" descr="C:\Documents and Settings\Administrator\Application Data\Tencent\Users\156750176\QQ\WinTemp\RichOle\R4HE@C@3219T0LIU40BR{K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76453"/>
            <a:ext cx="3816424" cy="540968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3" name="Text Box 12"/>
          <p:cNvSpPr txBox="1">
            <a:spLocks noChangeArrowheads="1"/>
          </p:cNvSpPr>
          <p:nvPr/>
        </p:nvSpPr>
        <p:spPr bwMode="gray">
          <a:xfrm>
            <a:off x="7380312" y="1863494"/>
            <a:ext cx="1440160" cy="461665"/>
          </a:xfrm>
          <a:prstGeom prst="rect">
            <a:avLst/>
          </a:prstGeom>
          <a:noFill/>
          <a:ln>
            <a:noFill/>
          </a:ln>
          <a:effectLst/>
          <a:extLst/>
        </p:spPr>
        <p:txBody>
          <a:bodyPr wrap="square">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eaLnBrk="1" hangingPunct="1">
              <a:spcBef>
                <a:spcPct val="0"/>
              </a:spcBef>
              <a:buClr>
                <a:srgbClr val="08599C"/>
              </a:buClr>
            </a:pPr>
            <a:r>
              <a:rPr lang="zh-CN" altLang="en-US" sz="2400" dirty="0">
                <a:solidFill>
                  <a:srgbClr val="C00000"/>
                </a:solidFill>
              </a:rPr>
              <a:t>主体</a:t>
            </a:r>
          </a:p>
        </p:txBody>
      </p:sp>
      <p:pic>
        <p:nvPicPr>
          <p:cNvPr id="1027" name="Picture 3" descr="C:\Documents and Settings\Administrator\Application Data\Tencent\Users\156750176\QQ\WinTemp\RichOle\@{AVT%O)8$SQO)F~%~~[{E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933" y="1556793"/>
            <a:ext cx="3619204" cy="5112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7" name="直接连接符 16"/>
          <p:cNvCxnSpPr/>
          <p:nvPr/>
        </p:nvCxnSpPr>
        <p:spPr>
          <a:xfrm>
            <a:off x="0" y="1560271"/>
            <a:ext cx="2123728"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020272" y="76453"/>
            <a:ext cx="2123728"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020272" y="4365104"/>
            <a:ext cx="2123728"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020272" y="5486142"/>
            <a:ext cx="2123728"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7603" y="6631491"/>
            <a:ext cx="2123728"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3896" y="4005064"/>
            <a:ext cx="2123728" cy="0"/>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616091" y="1629169"/>
            <a:ext cx="0" cy="2304256"/>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11560" y="4077072"/>
            <a:ext cx="0" cy="252028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7452320" y="76453"/>
            <a:ext cx="0" cy="4288651"/>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7452320" y="4365104"/>
            <a:ext cx="0" cy="112103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25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Documents and Settings\Administrator\Application Data\Tencent\Users\156750176\QQ\WinTemp\RichOle\KW6(BC2$Y`{_$VC98TJM{_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84784"/>
            <a:ext cx="5400675" cy="4162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版头</a:t>
            </a:r>
            <a:endParaRPr lang="zh-CN" altLang="en-US" sz="2400" dirty="0">
              <a:solidFill>
                <a:schemeClr val="accent1">
                  <a:lumMod val="75000"/>
                </a:schemeClr>
              </a:solidFill>
            </a:endParaRPr>
          </a:p>
        </p:txBody>
      </p:sp>
      <p:graphicFrame>
        <p:nvGraphicFramePr>
          <p:cNvPr id="4" name="图示 3"/>
          <p:cNvGraphicFramePr/>
          <p:nvPr>
            <p:extLst>
              <p:ext uri="{D42A27DB-BD31-4B8C-83A1-F6EECF244321}">
                <p14:modId xmlns:p14="http://schemas.microsoft.com/office/powerpoint/2010/main" val="3200260952"/>
              </p:ext>
            </p:extLst>
          </p:nvPr>
        </p:nvGraphicFramePr>
        <p:xfrm>
          <a:off x="827584" y="1106042"/>
          <a:ext cx="2607817" cy="563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接连接符 4"/>
          <p:cNvCxnSpPr/>
          <p:nvPr/>
        </p:nvCxnSpPr>
        <p:spPr>
          <a:xfrm>
            <a:off x="3491880" y="1340769"/>
            <a:ext cx="1224136" cy="10801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35401" y="2074739"/>
            <a:ext cx="1064591" cy="5621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491880" y="2852936"/>
            <a:ext cx="936104" cy="2160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419872" y="3645024"/>
            <a:ext cx="1080120" cy="1957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435401" y="5157192"/>
            <a:ext cx="4448967"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35401" y="4776830"/>
            <a:ext cx="1568647" cy="30835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081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Administrator\Application Data\Tencent\Users\156750176\QQ\WinTemp\RichOle\%6P@R]2D}M6V}}4W~SZ{Q3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276871"/>
            <a:ext cx="5129208" cy="4192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主体</a:t>
            </a:r>
            <a:endParaRPr lang="zh-CN" altLang="en-US" sz="2400" dirty="0">
              <a:solidFill>
                <a:schemeClr val="accent1">
                  <a:lumMod val="75000"/>
                </a:schemeClr>
              </a:solidFill>
            </a:endParaRPr>
          </a:p>
        </p:txBody>
      </p:sp>
      <p:graphicFrame>
        <p:nvGraphicFramePr>
          <p:cNvPr id="2" name="图示 1"/>
          <p:cNvGraphicFramePr/>
          <p:nvPr>
            <p:extLst>
              <p:ext uri="{D42A27DB-BD31-4B8C-83A1-F6EECF244321}">
                <p14:modId xmlns:p14="http://schemas.microsoft.com/office/powerpoint/2010/main" val="4142843443"/>
              </p:ext>
            </p:extLst>
          </p:nvPr>
        </p:nvGraphicFramePr>
        <p:xfrm>
          <a:off x="755576" y="1458071"/>
          <a:ext cx="3240360" cy="492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直接连接符 7"/>
          <p:cNvCxnSpPr/>
          <p:nvPr/>
        </p:nvCxnSpPr>
        <p:spPr>
          <a:xfrm>
            <a:off x="3995936" y="1772816"/>
            <a:ext cx="2232248"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95936" y="3861048"/>
            <a:ext cx="1008112" cy="511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995936" y="5373216"/>
            <a:ext cx="7200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963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Application Data\Tencent\Users\156750176\QQ\WinTemp\RichOle\Y`R1N$Z7{4GPBR`XCGW7FM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137" y="5778"/>
            <a:ext cx="4874375" cy="6879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12"/>
          <p:cNvSpPr txBox="1">
            <a:spLocks noChangeArrowheads="1"/>
          </p:cNvSpPr>
          <p:nvPr/>
        </p:nvSpPr>
        <p:spPr bwMode="gray">
          <a:xfrm>
            <a:off x="712839" y="512234"/>
            <a:ext cx="5445125" cy="461665"/>
          </a:xfrm>
          <a:prstGeom prst="rect">
            <a:avLst/>
          </a:prstGeom>
          <a:noFill/>
          <a:ln>
            <a:noFill/>
          </a:ln>
          <a:effectLst/>
          <a:extLst/>
        </p:spPr>
        <p:txBody>
          <a:bodyPr>
            <a:spAutoFit/>
          </a:bodyPr>
          <a:lstStyle>
            <a:lvl1pPr eaLnBrk="0" hangingPunct="0">
              <a:defRPr sz="2000" b="1">
                <a:solidFill>
                  <a:schemeClr val="tx1"/>
                </a:solidFill>
                <a:latin typeface="黑体" pitchFamily="2" charset="-122"/>
                <a:ea typeface="黑体" pitchFamily="2" charset="-122"/>
              </a:defRPr>
            </a:lvl1pPr>
            <a:lvl2pPr marL="742950" indent="-285750" eaLnBrk="0" hangingPunct="0">
              <a:defRPr sz="2000" b="1">
                <a:solidFill>
                  <a:schemeClr val="tx1"/>
                </a:solidFill>
                <a:latin typeface="黑体" pitchFamily="2" charset="-122"/>
                <a:ea typeface="黑体" pitchFamily="2" charset="-122"/>
              </a:defRPr>
            </a:lvl2pPr>
            <a:lvl3pPr marL="1143000" indent="-228600" eaLnBrk="0" hangingPunct="0">
              <a:defRPr sz="2000" b="1">
                <a:solidFill>
                  <a:schemeClr val="tx1"/>
                </a:solidFill>
                <a:latin typeface="黑体" pitchFamily="2" charset="-122"/>
                <a:ea typeface="黑体" pitchFamily="2" charset="-122"/>
              </a:defRPr>
            </a:lvl3pPr>
            <a:lvl4pPr marL="1600200" indent="-228600" eaLnBrk="0" hangingPunct="0">
              <a:defRPr sz="2000" b="1">
                <a:solidFill>
                  <a:schemeClr val="tx1"/>
                </a:solidFill>
                <a:latin typeface="黑体" pitchFamily="2" charset="-122"/>
                <a:ea typeface="黑体" pitchFamily="2" charset="-122"/>
              </a:defRPr>
            </a:lvl4pPr>
            <a:lvl5pPr marL="2057400" indent="-228600" eaLnBrk="0" hangingPunct="0">
              <a:defRPr sz="2000" b="1">
                <a:solidFill>
                  <a:schemeClr val="tx1"/>
                </a:solidFill>
                <a:latin typeface="黑体" pitchFamily="2" charset="-122"/>
                <a:ea typeface="黑体" pitchFamily="2" charset="-122"/>
              </a:defRPr>
            </a:lvl5pPr>
            <a:lvl6pPr marL="25146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6pPr>
            <a:lvl7pPr marL="29718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7pPr>
            <a:lvl8pPr marL="34290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8pPr>
            <a:lvl9pPr marL="3886200" indent="-228600" algn="ctr" eaLnBrk="0" fontAlgn="base" hangingPunct="0">
              <a:spcBef>
                <a:spcPct val="20000"/>
              </a:spcBef>
              <a:spcAft>
                <a:spcPct val="0"/>
              </a:spcAft>
              <a:buClr>
                <a:schemeClr val="folHlink"/>
              </a:buClr>
              <a:buSzPct val="60000"/>
              <a:buFont typeface="Wingdings" pitchFamily="2" charset="2"/>
              <a:defRPr sz="2000" b="1">
                <a:solidFill>
                  <a:schemeClr val="tx1"/>
                </a:solidFill>
                <a:latin typeface="黑体" pitchFamily="2" charset="-122"/>
                <a:ea typeface="黑体" pitchFamily="2" charset="-122"/>
              </a:defRPr>
            </a:lvl9pPr>
          </a:lstStyle>
          <a:p>
            <a:pPr algn="l" eaLnBrk="1" hangingPunct="1">
              <a:spcBef>
                <a:spcPct val="0"/>
              </a:spcBef>
              <a:buClr>
                <a:srgbClr val="08599C"/>
              </a:buClr>
              <a:buSzTx/>
            </a:pPr>
            <a:r>
              <a:rPr lang="zh-CN" altLang="en-US" sz="2400" dirty="0" smtClean="0">
                <a:solidFill>
                  <a:schemeClr val="accent1">
                    <a:lumMod val="75000"/>
                  </a:schemeClr>
                </a:solidFill>
              </a:rPr>
              <a:t>公文格式规范</a:t>
            </a:r>
            <a:r>
              <a:rPr lang="en-US" altLang="zh-CN" sz="2400" dirty="0" smtClean="0">
                <a:solidFill>
                  <a:schemeClr val="accent1">
                    <a:lumMod val="75000"/>
                  </a:schemeClr>
                </a:solidFill>
              </a:rPr>
              <a:t>——</a:t>
            </a:r>
            <a:r>
              <a:rPr lang="zh-CN" altLang="en-US" sz="2400" dirty="0" smtClean="0">
                <a:solidFill>
                  <a:schemeClr val="accent1">
                    <a:lumMod val="75000"/>
                  </a:schemeClr>
                </a:solidFill>
              </a:rPr>
              <a:t>主体</a:t>
            </a:r>
            <a:endParaRPr lang="zh-CN" altLang="en-US" sz="2400" dirty="0">
              <a:solidFill>
                <a:schemeClr val="accent1">
                  <a:lumMod val="75000"/>
                </a:schemeClr>
              </a:solidFill>
            </a:endParaRPr>
          </a:p>
        </p:txBody>
      </p:sp>
      <p:graphicFrame>
        <p:nvGraphicFramePr>
          <p:cNvPr id="2" name="图示 1"/>
          <p:cNvGraphicFramePr/>
          <p:nvPr>
            <p:extLst>
              <p:ext uri="{D42A27DB-BD31-4B8C-83A1-F6EECF244321}">
                <p14:modId xmlns:p14="http://schemas.microsoft.com/office/powerpoint/2010/main" val="1040012559"/>
              </p:ext>
            </p:extLst>
          </p:nvPr>
        </p:nvGraphicFramePr>
        <p:xfrm>
          <a:off x="971600" y="1268760"/>
          <a:ext cx="309634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直接连接符 4"/>
          <p:cNvCxnSpPr/>
          <p:nvPr/>
        </p:nvCxnSpPr>
        <p:spPr>
          <a:xfrm>
            <a:off x="4067944" y="1556792"/>
            <a:ext cx="144016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7944" y="2996952"/>
            <a:ext cx="3384376"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088392" y="3573016"/>
            <a:ext cx="3219912" cy="566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088392" y="3356992"/>
            <a:ext cx="293188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088392" y="3856046"/>
            <a:ext cx="2715856" cy="21652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01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3528</TotalTime>
  <Words>1668</Words>
  <Application>Microsoft Office PowerPoint</Application>
  <PresentationFormat>全屏显示(4:3)</PresentationFormat>
  <Paragraphs>262</Paragraphs>
  <Slides>34</Slides>
  <Notes>1</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暗香扑面</vt:lpstr>
      <vt:lpstr>长春分院机关 公文基础知识培训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李佰慧</cp:lastModifiedBy>
  <cp:revision>143</cp:revision>
  <dcterms:modified xsi:type="dcterms:W3CDTF">2015-09-02T03:13:08Z</dcterms:modified>
</cp:coreProperties>
</file>